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типы развития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превращений: неполное и полное развитие насекомых важны для биологии и сельского хозяйства.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самый многочисленный класс животных на Земле. Их жизненные циклы влияют на среды обитания и экосистемы по всему миру, поддерживая процессы опыления и пищевые цепи.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жизненные циклы и роль в 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насекомого включает переход от яйца до взрослой особи, с изменениями внешнего вида и поведения на каждом этапе жизненного цикла.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 развития у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стадии развитии имеют свои особенности в питании и месте обитания, что обеспечивает успех выживания и размножения.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развития задают структуру и длительность возрастных периодов, влияя на адаптацию к окружающей среде и взаимодействия с другими организмами.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развиваются по двум основным схемам: неполное и полное превращение. Эти модели существенно различаются по стадиям и внешнему облику личинок.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развития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отличия отражаются в строении, поведении и экологической роли личинок, что влияет на их способы питания и способы защиты от опасностей.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три этапа: яйцо, нимфа и взрослая особь. Нимфа внешне похожа на взрослое насекомое, но не имеет полностью сформированных крыльев и половых органов.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(гемиметаболия)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развития нимфа многократно линяет, постепенно приобретая взрослые черты и функции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развития характерен для таких насекомых, как кузнечики, тараканы и стрекозы, широко распространённых в природе.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позволяет личинкам занимать те же экологические ниши, что и взрослые особи, обеспечивая непрерывность 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насекомых с неполным превращением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Кузнечик: обитатель лугов и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проходят стадии яйца, нимфы и имаго. Нимфы похожи на взрослых, но не летают. Они питаются теми же растениями, что и взрослые, и живут в тех же местах.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Водомерка: охотник на поверхности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водомерки развиваются на поверхности водоёмов, активно передвигаясь и охотясь. Внешний вид нимф схож с взрослыми, но крылья пока недоразвиты.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Клопы: разнообразие форм и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клопов отличаются по питанию и средам обитания, но все проходят через стадии неполного превращения с постепенным развитием внешних признаков.
</a:t>
            </a:r>
            <a:endParaRPr lang="en-US" sz="12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типе развития насекомые проходят четыре стадии: яйцо, личинка, куколка и взрослая особь, каждая в своей форме и с разными функциями.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(голометаболия)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сильно отличается от взрослого насекомого по облику и образу жизни, что снижает конкуренцию между возрастными формами.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куколки является периодом глубокой перестройки организма, подготовкой к появлению имаго с новыми органами и способностями.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полному превращению относятся бабочки, жуки, мухи, пчёлы и осы, у которых различия между личинкой и взрослым особенно заметны.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полного превращения отражает адаптивные преимущества и разнообразие этого способа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насекомых используют полное превращение, что способствует эффективному использованию ресурсов и снижению внутривидовой конкуренции.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развития у насекомых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Insect Database, 2020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при полном превращении: разнообразие форм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бабочек — главные растительноядные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питаются листьями и имеют тело, покрытое щетинками или волосками. Они способны быстро расти, проходя через несколько линек до окукливания.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жуков — «жуки-гусеницы» разнообразного облика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жуков бывают червеобразными или с ногами, приспособлены к разным условиям — от разложения древесины до поедания других насекомых.
</a:t>
            </a:r>
            <a:endParaRPr lang="en-US" sz="117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Мошки и мухи — небольшие червеобразные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личинки обычно безногие, обитают в воде или разлагающемся веществе, обеспечивая быстрый рост и развитие до следующей стадии.
</a:t>
            </a:r>
            <a:endParaRPr lang="en-US" sz="12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куколки насекомое неподвижно, внутри происходит перестройка органов и тканей, формируются взрослые структуры и функции.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полного превращения: куколка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может длиться от нескольких дней до месяцев в зависимости от вида и условий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куколок включают бабочку-капустницу и обыкновенную муху, где смена образа жизни происходит в полной изоляции от внешнего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снижает конкуренцию между личинками и взрослыми, так как они питаются разной пищей и занимают разные экологические ниши, обеспечивая более успешное выживание вида.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преимущества полного превращения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гусеницы бабочек активно поедают листья, а взрослые особи питаются нектаром цветов, что позволяет избежать соперничества за пищу в разные стадии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32838"/>
            <a:ext cx="3934500" cy="2019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стадии развития насекомых и их особенности в двух типах превращения: полное и неполное.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превращении личинка и куколка значительно отличаются от взрослой формы, тогда как при неполном нимфа похожа на взрослое насекомое и нет стадии куколки.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развития: полное и неполное превращение
</a:t>
            </a:r>
            <a:endParaRPr lang="en-US" sz="2105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выглядит как уменьшенная версия взрослого насекомого, но без полностью развитых крыльев и репродуктивных органов, постепенно развивающихся с каждой линькой.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 неполным превращением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нимфа меняет покровы, приближаясь во внешнем облике к взрослой форме, что делает переход к имаго постепенным и менее выраженным.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развития позволяет личинке использовать сходные с имаго ресурсы и места обитания, облегчая адаптацию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при неполном превращении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стадий и переходов на примере клопов и кузнечиков.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при полном превращении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с выделением стадий и трансформаций, на примере бабочек и пчёл.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развития позволяют насекомым освоить широкий спектр экологических ниш с различным образом жизни и питанием.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развития для экологии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снижает конкуренцию между молодыми и взрослыми особями, обеспечивая более эффективное использование ресурсов.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водные личинки жуков обитают в воде, а взрослые особи — на суше, что расширяет ареал и выживаемость видов.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стратегии способствуют высокой адаптивности и успешному распространению насекомых в различных биомах и климатах.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метаморфоза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развития у муравьёв и пчёл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личинка у муравьёв и пчёл может развиться в рабочую особь или матку, в зависимости от питания. Это яркий пример кастовой системы и контроля развития в колонии.
</a:t>
            </a:r>
            <a:endParaRPr lang="en-US" sz="122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личинок кузнечиков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кузнечиков чаще развиваются в почве, скрываясь от хищников, в то время как взрослые насекомые ведут наземный образ жизни на растениях, что минимизирует конкуренцию.
</a:t>
            </a:r>
            <a:endParaRPr lang="en-US" sz="123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стадий метаморфоза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показывают разнообразие личинок и взрослых форм: от гусениц бабочек до водных личинок жуков, демонстрируя адаптации к конкретным условиям обитания.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Тли способны к партеногенезу — размножению без участия самца, что ускоряет распространение и подкрепляет выживание при неблагоприятных условиях.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 необычные случаи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жуков стадия личинки может длиться несколько лет, тогда как взрослая особь живёт всего несколько дней, сосредотачиваясь на размножении.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демонстрируют укороченный жизненный цикл или пропускают отдельные стадии, что бывает адаптацией к специфическим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жизненных циклов вредителей позволяет эффективно планировать защиту растений, например, борьбу с личинками колорадского жука на картофельных полях.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типов развития в биологии и сельском хозяйстве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контроль включает выпуск хищников в периоды уязвимости личинок, снижая применение химических пестицидов и повышая устойчивость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знаний о развитии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типов развития насекомых раскрывает причины их разнообразия и адаптаций, что важно для экологии, сельского хозяйства и образования новых поколений биологов.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2026-05-08T19:54:29Z</dcterms:created>
  <dcterms:modified xsi:type="dcterms:W3CDTF">2026-05-08T19:54:29Z</dcterms:modified>
</cp:coreProperties>
</file>