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пришла к новой войне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войне Европу вели не случайности, а цепочка взаимосвязанных кризисов.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между двумя войнами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Европа пыталась удержать мир договорами и международными институтами, но реваншизм, кризисы и усиление агрессивных режимов постепенно разрушили этот хрупкий порядок.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«путь к войне»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мир не вернулся к стабильности автоматически: договоры создали новый порядок, но оставили множество спорных вопросов и чувства несправедливости у проигравших.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мира к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1919–1939 годах каждое новое нарушение норм международной жизни ослабляло веру в дипломатию и приближало Европу к большой войне.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радикализация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потрясения и политическая слабость демократий сделали общество уязвимым для радикальных лозунгов, обещавших быстрые и силовые решения сложных проблем.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наложил на Германию территориальные потери, репарации и военные ограничения, которые многие немцы воспринимали как несправедливое унижение.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реваншизма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поражением стало основой реваншизма. Политики, обещавшие пересмотр итогов войны, получали поддержку тех, кто хотел вернуть утраченный статус и влияние.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государственные границы в Европе создали смешанное население и спорные территории, из-за которых оставались открытыми национальные конфликты и взаимные претензии.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на 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Перекройка карты Ближнего Востока также не сняла напряжение: мандатные территории и обещания независимости породили противоречия, которые долго не исчезали.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и недовольство побеждённых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коллективная безопасность оказалась слабой
</a:t>
            </a:r>
            <a:endParaRPr lang="en-US" sz="2371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задумывалась как механизм предотвращения войны, но не располагала собственными вооружёнными силами и зависела от готовности государств совместно действовать.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ключевого участника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США подорвало авторитет организации с самого начала: без крупнейшей экономической и военной силы система коллективной безопасности была неполной.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 Германия долгое время не входили в устойчивую систему безопасности, поэтому соглашения не охватывали всех игроков, способных нарушить равновесие.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действенность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требовалось давление на агрессора, решения Лиги часто опаздывали или оказывались символическими, потому что дипломатия не подкреплялась реальной силой.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 радикализация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разрушила экономическую уверенность миллионов людей. Падение производства и торговли быстро превратило социальные проблемы в политический кризис.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отчаяние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особенно тяжело сказался на Германии, где миллионы людей потеряли работу и начали искать силы, обещавшие порядок и восстановление.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 к 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 к парламентским режимам усилил поддержку радикальных партий, которые говорили языком простых решений и национального возрождения.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и Италии экономические трудности подталкивали элиты к мысли о внешней экспансии как о средстве решения внутренних проблем.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Фашизм и нацизм утверждали, что сильное государство вправе подчинять общество, подавлять оппозицию и готовить народ к войне как к нормальному состоянию.
</a:t>
            </a:r>
            <a:endParaRPr lang="en-US" sz="1471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Милитаризация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и Германии власть опиралась на пропаганду, мобилизацию масс и жёсткий контроль над повседневной жизнью, усиливая готовность общества к агрессии.
</a:t>
            </a:r>
            <a:endParaRPr lang="en-US" sz="145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объявлялось не проблемой, а инструментом обновления. Это разрушало представление о компромиссе как о нормальном способе международной политики.
</a:t>
            </a:r>
            <a:endParaRPr lang="en-US" sz="1463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расширения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идея жизненного пространства превращала территориальную экспансию в якобы историческую необходимость, что делало захват чужих земель идеологически оправданным.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силы: фашизм и нацизм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1920–1939: главные вехи эскалации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шла не скачком, а через серию кризисов, каждый из которых проверял пределы терпения международного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нарастания кризисов агрессия становилась привычной, а реакция Европы — всё менее решительной.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1919–1939 годов по общепринятой исторической периодизации
</a:t>
            </a:r>
            <a:endParaRPr lang="en-US" sz="12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3649" y="1499146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Маньчжурского кризиса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руководство использовало кризис как шанс укрепить позиции на материке и получить ресурсы, необходимые для дальнейшей экспансии в Восточной Азии.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без силы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осудила действия Японии, но отсутствие единого и жёсткого ответа показало слабость международных механизмов сдерживания.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Марионеточное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Маньчжурии сопровождался созданием Маньчжоу-го — зависимого режима, который должен был придать оккупации видимость законности.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прецедент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Маньчжурский кризис стал предупреждением: если агрессор не встречает немедленного сопротивления, он получает стимул идти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санкции не остановили агрессию и показали, что дипломатическое давление без силы малоэффективно.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 Итало-эфиопской войне, 1935–1936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испытанием для международной системы безопасности.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кризисов, подтачивавших мир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кризисов 1931–1938 годов и реакция международной системы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1936 года Германия ввела войска в демилитаризованную зону и почти не встретила сопротивления. Это убедило нацистское руководство, что решительность работает лучше договоров.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договор; Локарнские соглашения; исторические данные о ремилитаризации Рейнской области
</a:t>
            </a:r>
            <a:endParaRPr lang="en-US" sz="1356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рискованный шаг не был остановлен силой.
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без выстрелов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1938 года Германия без боя присоединила Австрию. Для многих это выглядело как стремительное изменение карты Европы, которое произошло почти без внешнего противодействия и укрепило уверенность Берлина в безнаказанности.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Судеты как 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давление сосредоточилось на Судетской области, где нацистская пропаганда ссылалась на защиту немецкого населения. На деле это был шаг к дальнейшему расчленению Чехословакии и пересмотру границ силой.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слабеет в одиночестве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Чехословакия располагала укреплённой границей и союзными обязательствами, но дипломатическая изоляция ослабила её позицию. В такой ситуации военный потенциал уже не гарантировал политической поддержки со стороны других держав.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Австрии к Чехословакии: нарастающее давление
</a:t>
            </a:r>
            <a:endParaRPr lang="en-US" sz="24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линии напряжения перед войной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3695096" y="1238468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как источник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стала центром пересмотра послевоенного порядка: Берлин требовал новых территорий и разрушал ограничения Версаля. Именно отсюда исходил главный импульс к эскалации в Европе.
</a:t>
            </a:r>
            <a:endParaRPr lang="en-US" sz="955" dirty="0"/>
          </a:p>
        </p:txBody>
      </p:sp>
      <p:sp>
        <p:nvSpPr>
          <p:cNvPr id="13" name="Text 3"/>
          <p:cNvSpPr txBox="1"/>
          <p:nvPr/>
        </p:nvSpPr>
        <p:spPr>
          <a:xfrm>
            <a:off x="3695096" y="1975646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 под угрозой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Судетская область показали, как аннексия и территориальные претензии меняли карту без немедленного военного ответа. Чехословакия оказалась особенно уязвимой из-за дипломатической изоляции.
</a:t>
            </a:r>
            <a:endParaRPr lang="en-US" sz="932" dirty="0"/>
          </a:p>
        </p:txBody>
      </p:sp>
      <p:sp>
        <p:nvSpPr>
          <p:cNvPr id="14" name="Text 4"/>
          <p:cNvSpPr txBox="1"/>
          <p:nvPr/>
        </p:nvSpPr>
        <p:spPr>
          <a:xfrm>
            <a:off x="3695096" y="2712829"/>
            <a:ext cx="4912631" cy="536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как узел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СССР находились в зоне особого риска, поскольку именно здесь пересекались планы германской экспансии и интересы соседних держав. В 1939 году это стало решающим.
</a:t>
            </a:r>
            <a:endParaRPr lang="en-US" sz="1012" dirty="0"/>
          </a:p>
        </p:txBody>
      </p:sp>
      <p:sp>
        <p:nvSpPr>
          <p:cNvPr id="15" name="Text 5"/>
          <p:cNvSpPr txBox="1"/>
          <p:nvPr/>
        </p:nvSpPr>
        <p:spPr>
          <a:xfrm>
            <a:off x="3695096" y="344998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очаги 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Япония расширяли свои действия вне Европы, усиливая ощущение, что международные нормы больше не работают. Агрессия в нескольких регионах подрывала веру в коллективную безопасность.
</a:t>
            </a:r>
            <a:endParaRPr lang="en-US" sz="932" dirty="0"/>
          </a:p>
        </p:txBody>
      </p:sp>
      <p:sp>
        <p:nvSpPr>
          <p:cNvPr id="16" name="Text 6"/>
          <p:cNvSpPr txBox="1"/>
          <p:nvPr/>
        </p:nvSpPr>
        <p:spPr>
          <a:xfrm>
            <a:off x="3695096" y="4187117"/>
            <a:ext cx="4912631" cy="5364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демократии в обороне
</a:t>
            </a:r>
            <a:pPr algn="l" indent="0" marL="0">
              <a:lnSpc>
                <a:spcPct val="100000"/>
              </a:lnSpc>
              <a:buNone/>
            </a:pPr>
            <a:r>
              <a:rPr lang="en-US" sz="44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 пытались удержать мир переговорами и уступками, но их осторожность воспринималась как слабость. Это делало новые требования агрессоров всё более вероятными.
</a:t>
            </a:r>
            <a:endParaRPr lang="en-US" sz="9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кризисов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1930-х годов показывают, как поэтапно разрушался международный порядок и росла уверенность агрессоров в безнаказанности.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был ответ мира, тем смелее становились новые захваты и требования.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международных кризисов 1931–1938 гг.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соглашение: уступка ради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1938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Париж стремились избежать новой большой войны и искали компромисс с Гитлером. Такая логика делала уступки внешне рациональными, хотя они подрывали доверие к международным гарантиям.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передало Судетскую область Германии без участия Чехословакии. Это стало символом политики умиротворения и показало, что судьбу малых государств решают без них.
</a:t>
            </a:r>
            <a:endParaRPr lang="en-US" sz="1188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соглашения Берлин получил сигнал, что можно двигаться дальше. Вместо стабилизации Европа приблизилась к новой фазе давления, уже не скрытого дипломатическими формулами.
</a:t>
            </a:r>
            <a:endParaRPr lang="en-US" sz="11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без 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1939 года Германия и СССР заключили договор о ненападении, что резко изменило расчёты в Европе. Для Гитлера это означало снятие угрозы войны на два фронта.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разделение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протокол разделял Восточную Европу на сферы влияния, включая Польшу и Прибалтику. Тем самым дипломатия скрывала подготовку к переделу границ, а не к их защите.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к наступлению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подписания пакта германское руководство ускорило военные планы против Польши. Соглашение с СССР сделало нападение на соседнее государство значительно менее рискованным с точки зрения стратегии.
</a:t>
            </a:r>
            <a:endParaRPr lang="en-US" sz="1425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пакт изменил расчёты Берлина и Москвы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Причинная цепочка, ведущая к войне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устройства к войне через цепь взаимосвязанных факторов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1939: точка перехода к мировой войне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 Польшу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 года германские войска вторглись в Польшу. Это стало прямым переходом от дипломатического давления к открытому вооружённому конфликту в Европе.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сентября Великобритания и Франция объявили Германии войну. Однако их ответ не превратился в немедленное крупное наступление, что показало ограниченность прежних гарантий.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сдерживания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окончательно доказало: уступки и переговоры не смогли остановить агрессию. После Польши кризис европейской безопасности перерос в мировую войну.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кризисов к мировой войне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пришла к войне через накопление противоречий: Версаль, экономический обвал, идеология насилия и слабость коллективной безопасности сделали агрессию не только возможной, но и выгодной для диктатур.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2026-07-26T08:30:57Z</dcterms:created>
  <dcterms:modified xsi:type="dcterms:W3CDTF">2026-07-26T08:30:57Z</dcterms:modified>
</cp:coreProperties>
</file>