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Западно-Белорусская провинция: природные условия, население и хозяйство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города и хозяйство здесь тесно связаны с приграничным положением.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Беларуси: где природа становится фактором развития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Западно-Белорусская провинция лежит у границ с Польшей и Литвой. Её положение на водоразделах крупных бассейнов, в центре транспортных связей и обменов формирует особую природную и хозяйственную среду.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современной территории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четвертичное время территория начала приобретать современный облик под влиянием чередования ледниковых и межледниковых эпох.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644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оледенение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сформировал моренные гряды, песчаные поверхности, озёрные котловины и водно-ледниковые отложения, определив основу современного рельефа.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680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ледника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льда развились речные долины, болота и участки с переувлажнёнными почвами, а также начали расширяться лесные массивы.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86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территория сочетает равнины, понижения и лесисто-болотные комплексы, что напрямую влияет на расселение и использование земель.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моренные возвышенности, равнины и понижения
</a:t>
            </a:r>
            <a:endParaRPr lang="en-US" sz="1788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провинции в целом ровная, но не однообразная: её формируют чередование возвышенных участков, гряд и низин, созданных ледниковыми процессами.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Слабоволнистая основа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лежит на отметках около 150–250 метров, поэтому резких перепадов высот почти нет, а освоение земель во многих районах остаётся удобным.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высоты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западных районах чаще встречаются заболоченные понижения и озёрно-ледниковые формы, которые усложняют хозяйственное использование отдельных участков.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Понижения на северо-западе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отличается более спокойным рельефом и широкими речными долинами, что способствует размещению поселений, дорог и сельскохозяйственных угодий.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выровненный юг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показатели западной части Беларуси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смягчается западным положением территории и заметно поддерживает сельскохозяйственную специализацию региона.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лето, умеренные осадки и продолжительный безморозный период создают благоприятные условия для земледелия и устойчивого хозяйственного освоения.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климатических характеристик Западной Беларуси по региональным географическим материалам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888743"/>
            <a:ext cx="4776300" cy="1952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их значение для региона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определяют водные ресурсы, хозяйственное освоение и природные ландшафты провинции.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поддерживает водоснабжение, осушение земель, размещение поселений и рекреационное использование долин.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региональных географических данных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болота и подземные воды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6" y="1698680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 здесь меньше, чем на севере Беларуси, но они важны как локальные природные комплексы, места отдыха и элементы устойчивого водного баланса.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1593" y="1238708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комплексы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179228" y="1698680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территории распределены неравномерно и чаще приурочены к понижениям рельефа, где задерживается влага и медленнее идёт сток поверхностных вод.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179241" y="1238708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торфяники
</a:t>
            </a:r>
            <a:endParaRPr lang="en-US" sz="1100" dirty="0"/>
          </a:p>
        </p:txBody>
      </p:sp>
      <p:sp>
        <p:nvSpPr>
          <p:cNvPr id="10" name="Text 6"/>
          <p:cNvSpPr txBox="1"/>
          <p:nvPr/>
        </p:nvSpPr>
        <p:spPr>
          <a:xfrm>
            <a:off x="6096879" y="1697797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водоносные горизонты имеют большое практическое значение, поскольку обеспечивают питьевое водоснабжение городов и сельских населённых пунктов региона.
</a:t>
            </a:r>
            <a:endParaRPr lang="en-US" sz="1000" dirty="0"/>
          </a:p>
        </p:txBody>
      </p:sp>
      <p:sp>
        <p:nvSpPr>
          <p:cNvPr id="11" name="Text 7"/>
          <p:cNvSpPr txBox="1"/>
          <p:nvPr/>
        </p:nvSpPr>
        <p:spPr>
          <a:xfrm>
            <a:off x="6096892" y="1237825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естественная растительность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преимущественно покрыта дерново-подзолистыми почвами, которые широко распространены на равнинах и используются в сельском хозяйстве после улучшения агротехники.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фон почв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понижениях рельефа и речных поймах встречаются торфяно-болотные и аллювиальные почвы, связанные с избытком влаги и периодическим затоплением.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и болотные почвы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растительность представлена сосновыми, елово-сосновыми и смешанными широколиственными лесами, которые сохраняют природное равновесие на значительной части территории.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распаханных землях леса уцелели в виде отдельных островов, полос и защитных насаждений, выполняющих экологическую и почвозащитную функцию.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лесов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50" y="1441475"/>
            <a:ext cx="234900" cy="23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250" y="2409009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031" y="3364867"/>
            <a:ext cx="205538" cy="23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350" y="4326575"/>
            <a:ext cx="234900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 природная роль лесов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и на опушках обитают лось, кабан, косуля и рысь. Эти виды нуждаются в достаточно крупных и связных природных территориях для питания, укрытия и размножения.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и водные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связан с реками, старицами и заболоченными участками. Его деятельность меняет русла и поймы, влияя на влажность почв и разнообразие прибрежных местообитаний.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сток, уменьшают ветровую эрозию и поддерживают микроклимат. Они особенно важны там, где сельское хозяйство сильно изменило естественный ландшафт.
</a:t>
            </a:r>
            <a:endParaRPr lang="en-US" sz="977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охраны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 и болот критично для лесных птиц и других видов, особенно в районах мелиорации, интенсивного земледелия и расширения городов.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особенности расселения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4425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населённые и значимые пункты — Гродно, Брест, Лида, Барановичи и Пинск. Именно они концентрируют рабочие места, услуги, образование и транспортные функции.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64434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городские центры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53008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заметно вытянуто вдоль магистралей и железных дорог, а также в речных долинах, где проще развивать связь между поселениями и хозяйственными центрами.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2453017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Тяготение к коридорам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637334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интенсивным землепользованием плотность населения выше, поскольку здесь сосредоточены промышленность, переработка сырья и более развитая инфраструктура.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4637343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Освоенные территории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21663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приграничных и заболоченных зонах деревни расположены реже, а население рассредоточено слабее из-за природных ограничений и меньшей хозяйственной освоенности.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6821672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сельская сеть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структура региона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 аграрные предприятия тесно связаны с транспортной сетью, а услуги концентрируются в крупных городах и пограничных узлах.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опирается на переработку сырья и выгодное положение региона, что усиливает межотраслевые связи и специализацию городов.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региональных экономических обзоров, без точных статистических значений.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371754"/>
            <a:ext cx="8620800" cy="1762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их хозяйственная специализация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задают основную экономическую географию региона и концентрируют разные функции расселения.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формируют каркас региона: одни усиливают производство, другие — транспорт, торговлю и сервисные функции.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экономические обзоры.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3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хозяйственной специализации
</a:t>
            </a:r>
            <a:endParaRPr lang="en-US" sz="2413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природно-географических и экономических характеристик Западно-Белорусской провинции.
</a:t>
            </a:r>
            <a:endParaRPr lang="en-US" sz="13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основные направления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34776" y="1540678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 остаётся базой аграрной специализации, а свиноводство и птицеводство дополняют его, обеспечивая устойчивое сырьё для местной пищевой переработки и занятость в сельской местности.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34795" y="1300525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4776" y="2420729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структуре посевов важны зерновые культуры, картофель, сахарная свёкла, кормовые культуры и лён. Такое сочетание связано с запросами животноводства и перерабатывающей промышленности.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4795" y="2180576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4776" y="3300785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переувлажнённых участков расширило площадь пашни и повысило хозяйственную отдачу территории, но сделало агроландшафты более чувствительными к изменениям водного режима.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4795" y="3060632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земель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34776" y="4180856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требует бережного обращения с почвами, водой и мелкими природными участками, чтобы сохранять продуктивность полей и не усиливать деградацию экосистем.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34795" y="3940704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переработка сырья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использует местное сельскохозяйственное сырьё, поэтому предприятия переработки тяготеют к районам развитого животноводства и растениеводства, сокращая транспортные затраты и потери продукции.
</a:t>
            </a:r>
            <a:endParaRPr lang="en-US" sz="796" dirty="0"/>
          </a:p>
        </p:txBody>
      </p:sp>
      <p:sp>
        <p:nvSpPr>
          <p:cNvPr id="7" name="Text 3"/>
          <p:cNvSpPr txBox="1"/>
          <p:nvPr/>
        </p:nvSpPr>
        <p:spPr>
          <a:xfrm>
            <a:off x="261587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база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41430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поддерживают деревообработку и мебельное производство. Эти отрасли особенно важны там, где рядом есть трудовые ресурсы, транспортные узлы и устойчивый спрос.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1440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 мебель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621285" y="16977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Машиностроительные предприятия связаны с городскими центрами, квалифицированной рабочей силой и обслуживанием транспортной инфраструктуры, что делает их важной частью промышленного каркаса региона.
</a:t>
            </a:r>
            <a:endParaRPr lang="en-US" sz="846" dirty="0"/>
          </a:p>
        </p:txBody>
      </p:sp>
      <p:sp>
        <p:nvSpPr>
          <p:cNvPr id="11" name="Text 7"/>
          <p:cNvSpPr txBox="1"/>
          <p:nvPr/>
        </p:nvSpPr>
        <p:spPr>
          <a:xfrm>
            <a:off x="4621294" y="12378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6801131" y="17044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 границы и рядом с крупными коридорами способствует предприятиям, ориентированным на поставки внутри Беларуси и на рынки соседних стран.
</a:t>
            </a:r>
            <a:endParaRPr lang="en-US" sz="900" dirty="0"/>
          </a:p>
        </p:txBody>
      </p:sp>
      <p:sp>
        <p:nvSpPr>
          <p:cNvPr id="13" name="Text 9"/>
          <p:cNvSpPr txBox="1"/>
          <p:nvPr/>
        </p:nvSpPr>
        <p:spPr>
          <a:xfrm>
            <a:off x="6801141" y="12445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рынки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и внешние связи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магистрали связывают регион с Минском, Варшавой и Вильнюсом, поэтому здесь особенно заметны транзит и пограничные потоки.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мощные транспортные узлы сосредоточены в крупных городах, где пересекаются пассажирские и грузовые маршруты.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региональным транспортным схемам и географическим обзорам; условная оценка значимости узлов.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Природно-заповедный потенциал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главных природоохранных территорий региона, где сохраняются старовозрастные леса, редкие виды и высокое биологическое разнообразие, важное для научных наблюдений и экопросвещения.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Беловежская пуща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леса и водно-болотные угодья поддерживают естественный водный режим, служат местом обитания многих видов и помогают сохранять устойчивость природных систем.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комплексы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ценна сочетанием лесных, луговых и водных ландшафтов. Здесь природоохранный режим особенно важен для сохранения характерной мозаики экосистем.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Прибужское Полесье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одновременно защищают природу и создают условия для исследований, экологического образования и аккуратного экотуризма, не нарушающего природный баланс.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туризм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природные риски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 торфяников меняет водный режим, ускоряет потерю природной устойчивости и снижает роль влажных экосистем как регуляторов стока и места обитания редких видов.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болот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 повышает сельскохозяйственную отдачу, но усиливает эрозию, сокращает природные участки и уменьшает устойчивость ландшафтов к засухам и переувлажнению.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пашни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растут транспортные выбросы, загрязнение воздуха и давление на почвы и воду. Это особенно заметно в зонах высокой концентрации населения и предприятий.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нагрузка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увлажнения и возможные засухи усложняют планирование сельского хозяйства, делая урожайность более зависимой от погодных условий и состояния почв.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колебания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уязвимые стороны Западно-Белорусской провинции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экономические преимущества территории тесно связаны с природными ограничениями и экологическими рисками.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региона усиливают хозяйственное развитие, но требуют бережного отношения к болотам, лесам и водным системам.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географических и экономических характеристик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развитие зависит от баланса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Западно-Белорусская провинция сочетает удобное положение, развитую экономику и ценные природные комплексы. Её будущее зависит от того, насколько успешно удастся совместить хозяйственное использование территории с охраной лесов, вод и болот.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2026-06-03T00:43:55Z</dcterms:created>
  <dcterms:modified xsi:type="dcterms:W3CDTF">2026-06-03T00:43:55Z</dcterms:modified>
</cp:coreProperties>
</file>