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с оптимизмом: центральная тема и основные идеи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сохранять позитив в трудных ситуациях раскрывает внутренние силы.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выживания с оптимизмом: основа психологической устойчивости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— способность приспосабливаться к трудностям. Оптимизм помогает подросткам лучше справляться с кризисами, сохраняя здоровье и внутренний баланс.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как основа устойчивости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Подросток, умеющий управлять эмоциями, легче справляется с давлением и принимает взвешенные решения в стрессовых ситуациях.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успех стимулирует движение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Убеждённость в своих силах помогает подросткам не отчаиваться после неудач и стремиться к новым достижениям.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Стрессоустойчивость помогает адаптироваться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высоким уровнем стрессоустойчивости быстрее адаптируются к изменениям и сохраняют спокойствие в сложных обстоятельствах.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ресурсы подростка для преодоления трудностей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Оптимизм — ключ к преодолению жизненных трудностей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мышление снижает тревогу и улучшает ясность суждений, позволяя видеть решения вместо проблем.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подтверждают связь оптимизма с большей успешностью адаптации к изменениям и стрессам.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Оптимисты демонстрируют лучшие результаты в учебе и межличностном общении при столкновении с трудностями.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преодоления кризиса с оптимизмом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план, снижающий стресс и поддерживающий позитив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подтверждающие силу оптимизма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Школьница и природная катастрофа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Оставшись одна во время сильного штормы, девочка сохранила спокойствие и, веря в помощь, смогла организовать спасение соседей.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Джулианы Кепке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авиакатастрофы в дикой природе Джулиана сохраняла оптимизм, что помогло ей принимать смелые решения и дожить до спасения.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реакций оптимиста и пессимиста в стрессах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различия в эмоциональной реакции, качестве решений и восстановлении после стрессовых ситуаций.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Оптимизм способствует быстрой адаптации, снижая негативные последствия стресса.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исследования подростков,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позитив влияет на здоровье подростков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Оптимисты обладают крепким иммунитетом, что снижает риск частых заболеваний и ускоряет выздоровление.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мышление уменьшает уровень гормонов стресса, улучшая сердечно-сосудистую систему.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энергия и активность у оптимистов повышают общую выносливость и физическую форму.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способствует качественному сну и улучшению эмоционального состояния.
</a:t>
            </a:r>
            <a:endParaRPr lang="en-US" sz="8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Оптимизм и успехи в учёбе, отношениях, эмоциональном состоянии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значимые преимущества оптимистов в разных сферах подростковой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Оптимистичная установка способствует более высоким достижениям и социальной удовлетворённости.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и международное исследование тинейджеров, 2021–2023 гг.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подросткового возраста и роль оптимизма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новый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сталкивается с новыми требованиями и общением — оптимизм помогает быстрее интегрироваться в коллектив.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круга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друзей и знакомых вызывает стресс, но позитивный настрой облегчает адаптацию и восстановление связей.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экзаменам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нагрузка вызывает тревогу, однако оптимизм способствует концентрации и уверенности в успехе.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позитивный взгляд становится опорой для переживания неудач и стресса, укрепляя психологическую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благодарности помогает увидеть положительное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записывание трех добрых событий дня или достижений способствует формированию позитивного взгляда на жизнь. Подростки учатся ценить мелочи и развивают устойчивость к стрессу.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достижимых целей и аффирмации как мотивация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списка реальных целей и их постепенное выполнение повышают уверенность в себе. Повторение позитивных утверждений помогает укрепить внутренний настрой и веру в успех.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 развития оптимизма для подростков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преодоления страхов и тревожности у ученика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упражнения, такие как медленное глубокое дыхание, помогают снизить уровень тревоги и успокоить ум в стрессовых ситуациях.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своих эмоций с доверенным другом или педагогом облегчает понимание переживаний и поддерживает эмоциональный баланс.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Переключение внимания на приятные события или хобби даёт возможность отвлечься и восстановить внутреннее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уровня стресса у оптимистов и пессимистов в течение учебного периода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Оптимисты демонстрируют заметное снижение стресса с каждым месяцем учебы, тогда как у пессимистов уровень остается высоким и даже растёт.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позитивное мышление способствует лучшей адаптации и улучшению эмоционального состояния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исследование,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выживаемость и оптимизм у подростков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факторов, способствующих психологической устойчивости подростков.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влияние всех факторов значительно повышает устойчивость и оптимизм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Социологический опрос и педагогические наблюдения,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единство как опора в трудные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 помогает подросткам ощущать безопасность и веру в собственные силы. Совместные обсуждения эмоциональных трудностей укрепляют уверенность и создают чувство принадлежности.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друзей в укреплении позитивного мировоззрения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отношения предоставляют эмоциональную поддержку и возможность делиться переживаниями. Общение с близкими друзьями формирует чувствительность к позитиву и стимулирует психологическую устойчивость.
</a:t>
            </a:r>
            <a:endParaRPr lang="en-US" sz="94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досуговые активности укрепляют эмоциональную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проведённое вместе на прогулках или совместных хобби, способствует снятию напряжения и стимулирует позитивное восприятие жизни, что поддерживает оптимизм.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поддержки близких в формировании оптимизма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Креативность и поиск новых решений как часть оптимистичного поведения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творческим мышлением воспринимают проблемы как вызовы, что помогает искать нестандартные пути решения.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Оптимизм повышает гибкость мышления, позволяя адаптироваться к изменениям и быстро находить альтернативные варианты.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проявление инициативы способствует развитию новых навыков и укреплению уверенности в собственных силах.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учебной мотивации у оптимистов и пессимистов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Оптимисты показывают более высокую заинтересованность в обучении и гораздо меньше боятся ошибок.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напрямую связана с позитивным взглядом на учебу, что улучшает успеваемость и психоэмоциональное состояние.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8-х классов города Москвы,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опыта для извлечения уроков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Оптимисты тщательно разбирают причины ошибок, что помогает им делать правильные выводы и планировать дальнейшие действия более эффективно.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планов и целеполагания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стратегии и адаптация целей способствуют сохранению мотивации и уменьшают страх перед новыми неудачами.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восстановление после неудач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близкими и позитивные аффирмации помогают быстро вернуть уверенность и двигаться к новым достижениям.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неудачи: как сохранять оптимизм на пути к успеху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будущего с оптимистичным настроем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Оптимисты склонны видеть перспективы и строить планы, ориентируясь на положительный исход событий.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реалистичных и достижимых целей помогает постепенно продвигаться к намеченной мечте.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изменениям снижает страх перед неизвестностью и способствует развитию гибкости в принятии решений.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планирование формирует уверенность и снижает пассивность, активизируя внутренние ресурсы.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Оптимизм — ресурс силы и устойчивости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мышление укрепляет внутренние резервы подростков, помогает им успешно преодолевать стресс и неудачи, способствует психическому и физическому здоровью, формируя устойчивость в современном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2026-05-07T02:23:46Z</dcterms:created>
  <dcterms:modified xsi:type="dcterms:W3CDTF">2026-05-07T02:23:46Z</dcterms:modified>
</cp:coreProperties>
</file>