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натуральным показателем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повторного умножения облегчает вычисления и формулы.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степени в 7 классе
</a:t>
            </a:r>
            <a:endParaRPr lang="en-US" sz="1896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помогают записывать одинаковые множители короче, быстрее считать и понимать алгебраические формулы. Эта тема соединяет привычные вычисления с новыми правилами, которые понадобятся дальше в геометрии и алгебре.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степени с натуральным показателем
</a:t>
            </a:r>
            <a:endParaRPr lang="en-US" sz="2493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числа a с натуральным показателем n — это произведение n одинаковых множителей, каждый из которых равен a. Такая запись экономит время и место в вычислениях.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показывает, какое число повторяется в произведении. Если основание равно 5, то в записи степени будут только пятёрки, а не разные числа и не сумма.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показателя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говорит, сколько раз основание умножается само на себя. Поэтому в записи a⁴ число a повторяется четыре раза, а результат зависит именно от этого количества.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как повторное умножение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3⁴ означает 3×3×3×3. Это тот же самый результат, что и при длинной записи произведения, только короче и удобнее для чтения.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375550"/>
            <a:ext cx="6376521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равен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перемножить четыре тройки, получится 81. Такая проверка помогает убедиться, что степень читается правильно и основание не перепутано с показателем.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3621950"/>
            <a:ext cx="5995916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из четырёх одинаковых групп по три предмета хорошо показывает смысл записи: одна и та же величина повторяется столько раз, сколько указано в показателе.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запись степени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читается запись степени и какое значение она имеет.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указывает на число, а показатель — на число одинаковых множителей. Чем больше показатель, тем быстрее растёт значение степени.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степени с натуральным показателем и примеры из курса алгебры 7 класса.
</a:t>
            </a:r>
            <a:endParaRPr lang="en-US" sz="1172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растут степени одного и того же числа
</a:t>
            </a:r>
            <a:endParaRPr lang="en-US" sz="251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показатель увеличивает число одинаковых множителей, поэтому результат быстро становится больше.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росте показателя на 1 значение удваивается. Степени растут значительно быстрее обычного прибавления по 2.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значений 2¹, 2², 2³, 2⁴, 2⁵ по определению степени.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числа 1 и числа 0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69512" y="1344800"/>
            <a:ext cx="29100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 1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степень числа 1 равна 1, потому что умножение единицы само на себя не изменяет результат. Сколько бы раз ни повторяли множитель 1, ответ останется тем же.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348737" y="1344800"/>
            <a:ext cx="29100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 0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степени число 0 равно 0: 0¹ = 0. В теме натуральных показателей рассматривают только положительные целые показатели, поэтому здесь важна именно такая запись.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куб числа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35775" y="1174275"/>
            <a:ext cx="2559725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степень называется квадратом: a². Например, 5² = 25. Такое название часто встречается в геометрии, когда нужно найти площадь фигуры.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5012" y="1174275"/>
            <a:ext cx="2559725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степень называется кубом: a³. Например, 4³ = 64. Эта запись помогает находить объём пространственных фигур и понимать трёхмерные модели.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237" y="1174275"/>
            <a:ext cx="2559725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геометрией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«квадрат» и «куб» пришли из геометрии, потому что они связаны с площадью и объёмом. Так степень становится не только правилом, но и полезной моделью.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вычислить степень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вычисления значения степени по определению.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 выражениях со степенями
</a:t>
            </a:r>
            <a:endParaRPr lang="en-US" sz="2681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есть скобки, их вычисляют первыми. Это помогает получить правильный промежуточный результат и не смешивать разные действия между собой.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скобок находят значения степеней. Запись 2² означает повторное умножение, а не обычное умножение 2×2 по другому правилу.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умножение и 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степени уже вычислены, выполняют умножение и деление слева направо. Такой порядок нужен, чтобы выражение читалось и считалось одинаково всеми.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сложение и вычитание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после этого переходят к сложению и вычитанию. В примере 3 + 2² × 2 сначала получают 4, затем 8, а потом итог 11.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7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степень и умножение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223644" y="1174266"/>
            <a:ext cx="6486208" cy="15082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верхней цифры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степени маленькая цифра справа сверху показывает, сколько раз число умножают само на себя. Поэтому 2³ читается как повторное умножение двойки, а не как произведение двух и трёх.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223650" y="3063725"/>
            <a:ext cx="6102420" cy="15082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 — разные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2³ и запись 2×3 выглядят похоже, но означают не одно и то же. В первом случае получается 8, а во втором — 6, поэтому важно внимательно смотреть на положение числа.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и обычное умножение: сравнение значений
</a:t>
            </a:r>
            <a:endParaRPr lang="en-US" sz="241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результат для 2×2×2 и 2³ показывает, что степень — это удобная запись повторяющегося произведения.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увеличить показатель на 1, значение заметно возрастает; поэтому степень помогает быстро увидеть рост числа.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«Степень с натуральным показателем»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383" y="1128900"/>
            <a:ext cx="543843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степени чисел 2, 3 и 5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небольшом росте показателя значения быстро увеличиваются, особенно у больших оснований.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«Степень с натуральным показателем»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значения при показателях 1, 2, 3 и 4 для трёх разных оснований.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 см²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площадь квадрата со стороной 6 см.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2 в формуле S = a² означает, что длина стороны берётся дважды. Поэтому квадрат со стороной 6 см имеет площадь 36 см².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«Площадь квадрата»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большой куб, собранный из маленьких одинаковых кубиков. Если по ребру помещается 4 кубика, то получается 4 слоя по 4 кубика в каждом, а затем ещё 4 таких ряда. Именно так возникает запись 4³.
</a:t>
            </a:r>
            <a:endParaRPr lang="en-US" sz="120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из маленьких кубиков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степень нужна, когда объект имеет длину, ширину и высоту. Ребро куба умножается само на себя три раза, поэтому формула объёма выглядит как a³ и удобно описывает пространственные фигуры.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измерения в одной записи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третья степень показывает объём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числа 10 в записи больших чисел
</a:t>
            </a:r>
            <a:endParaRPr lang="en-US" sz="2979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десяти помогают быстро читать числа и сразу понимать их порядок величины без длинного подсчёта.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следующая степень добавляет ещё один ноль, поэтому запись становится короче и нагляднее.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«Степени числа 10»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вычисления степени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при работе со степенями с натуральным показателем.
</a:t>
            </a:r>
            <a:endParaRPr lang="en-US" sz="1499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0588" y="1285325"/>
            <a:ext cx="517725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4600" y="1295008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67150" y="1295008"/>
            <a:ext cx="754800" cy="6709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степеней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степень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2⁴ означает, что двойку нужно умножить саму на себя четыре раза: 2×2×2×2. Получается 16, потому что каждый следующий множитель увеличивает результат вдвое.
</a:t>
            </a:r>
            <a:endParaRPr lang="en-US" sz="1434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Пятая степень
</a:t>
            </a:r>
            <a:pPr algn="ctr" indent="0" marL="0">
              <a:lnSpc>
                <a:spcPct val="100000"/>
              </a:lnSpc>
              <a:buNone/>
            </a:pPr>
            <a:r>
              <a:rPr lang="en-US" sz="14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3⁵ читается как пять троек, умноженных друг на друга. Последовательное вычисление даёт 243, и это хорошо показывает, как быстро растут степени даже у небольших чисел.
</a:t>
            </a:r>
            <a:endParaRPr lang="en-US" sz="1430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степень
</a:t>
            </a:r>
            <a:pPr algn="ctr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6² — это не «6 умножить на 2», а 6×6. Итог равен 36, поэтому вторая степень часто помогает находить площади квадратов и других равносторонних фигур.
</a:t>
            </a:r>
            <a:endParaRPr lang="en-US" sz="15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записей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одинаковый внешний вид записи ещё не означает одинаковое действие.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задаёт повторное умножение одного числа, поэтому её нельзя путать ни с умножением разных чисел, ни со сложением.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«Степень с натуральным показателем»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9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натуральным показателем — это удобная запись повторного умножения. Нужно различать основание и показатель, знать названия квадрат и куб, а затем уверенно применять это в вычислениях и формулах.
</a:t>
            </a:r>
            <a:endParaRPr lang="en-US" sz="409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2026-05-29T10:47:45Z</dcterms:created>
  <dcterms:modified xsi:type="dcterms:W3CDTF">2026-05-29T10:47:45Z</dcterms:modified>
</cp:coreProperties>
</file>