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 сказку: музыка, которая оживляет историю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превращает сказку в живое чудо: слушай, и история заговорит.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сказки и музыки?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музыка часто идут рядом: в опере, мультфильме, спектакле и песне. Звуки помогают понять настроение, узнать героев и почувствовать, что сейчас происходит в истории.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4274" y="3245763"/>
            <a:ext cx="346050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признаки бывают у сказки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звуки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часто похожи на свет, блеск и лёгкость. Низкие звуки создают ощущение силы, опасности или таинственного мира, который прячется в лесу или пещере.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необычный тембр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мелодии помогает запомнить сказочный образ, а необычный тембр делает его особенным. Так музыка легко показывает лес, ночь, полёт или появление волшебного героя.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и громко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музыка умеет шептать и звучать во весь голос. Тихие места создают тайну, а громкие — показывают важный момент, появление героя или неожиданное событие.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 медленно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напоминает погоню, игру или полёт. Медленный темп помогает услышать сон, ожидание, ночную тишину и спокойное волшебство, которое только начинается.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сказки в музыке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героя часто есть своя мелодия, которая возвращается каждый раз, когда он появляется. По ней его легко узнать, даже если он меняет настроение или идёт навстречу приключению.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герою подходит особый инструмент: флейта, скрипка, труба или барабан. Он звучит смело, смешно или нежно, и сразу становится понятно, какой это персонаж.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музыке появляется опасность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начало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ровно и тихо, чтобы слушатель успел войти в сказочный мир и почувствовать, что всё пока спокойно.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угроза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Злой колдун, дракон, буря или ночь нарушают порядок. Музыка становится ниже, резче и напряжённее.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испытания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достигает сильного напряжения и как будто задерживает дыхание. После этого история готова к спасению и победе.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тревожно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ускоряется, звучат громкие акценты. Слушатель ясно понимает: герою нужна помощь, иначе будет непросто.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750" y="3282462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1650" y="3282462"/>
            <a:ext cx="414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295212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6550" y="1454924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454924"/>
            <a:ext cx="526500" cy="526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звуки и музыкальные предметы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звон кажется лёгким и светлым. Такие звуки сразу напоминают о чуде, звёздах, добрых феях и маленьком волшебстве, которое вот-вот произойдёт.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звон треугольника звучит как знак волшебства. Один удар может подсказать, что в истории открылся тайный проход, появился свет или началось заклинание.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добавляет ритм, движение и весёлую энергию. С ним сказка будто шагает вперёд: герой идёт в путь, танцует или встречает помощника.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Арфа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Арфа создаёт мягкие переливы, похожие на блеск воды или мерцание звёзд. Её звук часто помогает показать замок, мечту или тихое чудо.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тонко и воздушно, будто ветер пролетел над лесом. Она хорошо подходит для полёта, ночной тишины и появления доброго сказочного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рассказывает сказку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 ведёт слушателя от начала истории к счастливому финалу.
</a:t>
            </a:r>
            <a:endParaRPr lang="en-US" sz="15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места в музыке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тропинка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леса подходят тихие шаги, шорохи и мягкие звуки. Они помогают представить деревья, тропинку и таинственный путь, по которому идёт герой.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и ночь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звучит торжественно и чуть величественно, а ночь — медленно и спокойно. Длинные звуки и тихая динамика делают сцену загадочной и немного волшебной.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помощники героя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Птица, конь или ветер в сказке часто помогают герою двигаться дальше. Их появление сопровождается светлой мелодией, и становится ясно: путь продолжается не зря.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помощником становится колокольчик, добрый старичок или весёлая песенка. Тогда музыка звучит дружелюбно и подсказывает, где искать верную дорогу и как не растеряться.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нужен не только для силы. Он может дать совет, показать тропинку или принести волшебный звук, который помогает герою справиться с трудностью.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повторяется несколько раз, её легко узнать. Повтор помогает запомнить героя, место и момент, когда в сказке вот-вот случится чудо.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повтора часто хватает, чтобы слушатель сразу понял: это важный сказочный знак.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приём повторения в сказках и музыке; число выбрано как наглядный пример.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про животных и их музыкальные голоса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крадётся на цыпочках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сказке часто звучит легко, быстро и немного хитро. Её мелодия словно улыбается, а короткие острые звуки напоминают осторожные шаги по траве. Такой музыкальный голос сразу подсказывает: персонаж умён и очень изворотлив.
</a:t>
            </a:r>
            <a:endParaRPr lang="en-US" sz="85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идёт сквозь темноту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Волку подходят низкие, тяжёлые звуки и медленный ритм. Музыка делает его шаги заметными, будто лес сам замирает от тревоги. Иногда добавляются резкие акценты, чтобы почувствовать опасность ещё до появления героя.
</a:t>
            </a:r>
            <a:endParaRPr lang="en-US" sz="85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и медведь звучат по-разному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музыке бывает быстрым, прерывистым и немного смешным, а медведь — медленным и основательным. Один словно подпрыгивает, другой важно шагает. Так дети легко узнают зверей и сразу понимают их характер без слов.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стала музыкальной историей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 мелодии передавались устно, поэтому каждая история могла немного меняться.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сказки для детей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И. Чайковский, Н. А. Римский-Корсаков, С. С. Прокофьев и другие композиторы создали яркие сказочные миры в музыке.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сказка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композиторы начали создавать свои варианты сказок, где образ героя был точно продуман.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34899" y="3245763"/>
            <a:ext cx="346050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музыкальная сказка полезна детям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внимательно слушать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сказку, нужно следить за темпом, ритмом и изменением настроения. Так ребёнок учится не отвлекаться и замечать важные детали в звучании.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воображению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легко превращает обычную комнату в лес, замок или волшебную тропинку. Ребёнок начинает представлять картину и как будто сам становится частью сказки.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слух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замечать, где музыка звучит громко, а где тихо, где мелодия идёт вверх, а где опускается вниз. Это делает слух внимательнее и точнее.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Тренирует память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помогают лучше запомнить героев, события и порядок сюжета. Музыка как будто оставляет в памяти яркие подсказки для всей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героя к счастливому финалу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музыкальная сказка строится шаг за шагом: от выбора персонажа до возвращения главной темы в конце.
</a:t>
            </a:r>
            <a:endParaRPr lang="en-US" sz="15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 волшебного звучания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краски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часто слышится в звонких и прозрачных звуках. Треугольник, колокольчики и флейта словно рисуют искры, звёзды и лёгкое сияние. От таких звуков сказка сразу становится нарядной и светлой.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ритм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чудо узнаётся не по инструменту, а по ритму. Он может быть странным, чуть загадочным, будто кто-то произносит заклинание. Такой рисунок звуков помогает почувствовать, что рядом происходит нечто необычное.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язык сказочной музыки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создаёт ощущение спокойной дороги, тихого сна или доброго разговора. Она помогает слушателю не спешить и внимательно следить за происходящим.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динамика делает музыку таинственной и мягкой. В ней легко представить ночь, шорох листьев, ожидание чуда или осторожные шаги по лесной тропинке.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сразу оживляет сцену. В нём слышатся погоня, игра, суета или весёлый переполох, когда персонажи торопятся и не могут стоять на месте.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нота, резкий акцент или смена тембра могут изменить всё настроение. Так музыка умеет удивлять, пугать, смешить и снова успокаивать.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музыкальный финал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финал показывает, что трудности остались позади. Герой справился, а музыка звучит спокойно и уверенно, будто говорит: всё закончилось хорошо.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конец дарит слушателю уют и спокойствие. После тревоги особенно приятно услышать добрые звуки и понять, что сказка завершилась счастливо.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главной темы помогает узнать знакомую историю и почувствовать порядок. Мелодия меняется: становится мягче, теплее и радостнее, как улыбка после долгого пути.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сказочные картины рождает музыка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над лесом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музыке слышится лёгкое движение вверх, кажется, что герой отрывается от земли. Звуки становятся воздушными, словно ветер подхватывает крылья. Такой образ сразу вызывает улыбку и желание лететь вместе с ним.
</a:t>
            </a:r>
            <a:endParaRPr lang="en-US" sz="864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у тихого окна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мелодия убаюкивает и делает сказку доброй. В ней легко услышать покой, заботу и тёплый свет в окне. Даже если героям было тревожно, музыка мягко помогает им уснуть и почувствовать себя в безопасности.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 тёмном лесу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удары, шорохи и медленный ритм помогают представить осторожную прогулку среди деревьев. Лес будто дышит вокруг, а каждая пауза делает ожидание чуть волшебнее. Слушатель почти видит тропинку между высокими стволами.
</a:t>
            </a:r>
            <a:endParaRPr lang="en-US" sz="8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придумать свою музыкальную сказку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создания сказочной истории: от идеи героя до счастливого финала и новой версии главной мелодии.
</a:t>
            </a:r>
            <a:endParaRPr lang="en-US" sz="15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сказке жить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сказку яркой и понятной: подсказывает, кто герой, где опасность и когда наступает чудо. Она ведёт слушателя к счастливому финалу и оставляет тёплое, радостное настроение.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2026-05-24T18:10:50Z</dcterms:created>
  <dcterms:modified xsi:type="dcterms:W3CDTF">2026-05-24T18:10:50Z</dcterms:modified>
</cp:coreProperties>
</file>