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треугольников в геометрии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свойства сторон, углов и особых треугольников.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 — самая простая замкнутая фигура, из которой удобно строить доказательства и расчёты. Его свойства помогают понимать чертежи, конструкции и решать задачи быстрее и точнее.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треугольник — главная фигура геометрии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25" y="2919586"/>
            <a:ext cx="8468100" cy="18441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треугольник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772125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образован тремя отрезками, которые соединяются последовательно и замыкают фигуру. Каждая сторона является границей треугольника и участвует в образовании его формы.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915250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вершины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соединения сторон называются вершинами. У треугольника всегда три вершины, и каждая из них связывает две стороны, задавая углы фигуры.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58375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угла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сторонами образуются три внутренних угла. Именно по ним и по сторонам определяют вид треугольника, а затем находят неизвестные элементы в задачах.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201500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 и периметр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часто обозначают буквами, например ABC. Тогда его стороны — AB, BC и CA, а периметр равен сумме длин всех трёх сторон.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треугольников по сторонам и углам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37925" y="144149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Разносторонний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разностороннего треугольника все стороны разной длины, поэтому и равных углов нет. Такой вид встречается очень часто и не имеет особой симметрии.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7925" y="314314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Равнобедренный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равнобедренном треугольнике две стороны равны. Из-за этого у него появляются равные углы при основании, что облегчает вычисления и построения.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88225" y="314314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углам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 также различают по величине углов: остроугольные, прямоугольные и тупоугольные. Это помогает быстро определить тип фигуры по одному рисунку или измерению.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88225" y="144149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Равносторонний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равностороннего треугольника все три стороны равны. Тогда и все углы одинаковы, поэтому фигура выглядит особенно симметричной и удобна для чертежей.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1244" y="1062325"/>
            <a:ext cx="2704813" cy="276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925" y="267500"/>
            <a:ext cx="8459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сторон треугольника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809596" y="1159000"/>
            <a:ext cx="22350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любых сторон треугольника сумма двух сторон должна быть больше третьей. Это условие называют неравенством треугольника и применяют при проверке измерений.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704543" y="1159000"/>
            <a:ext cx="22350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набора длин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каждый набор отрезков можно соединить в треугольник. Например, если одна сторона слишком длинная по сравнению с двумя другими, фигура не получится замкнутой.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09596" y="2578900"/>
            <a:ext cx="22350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стороны обозначены буквами a, b и c, то выполняются неравенства a+b&gt;c, a+c&gt;b и b+c&gt;a. Все три условия важны одновременно.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704543" y="2578900"/>
            <a:ext cx="22350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2 см, 3 см и 6 см не образуют треугольник, потому что 2+3 меньше 6. Такое сравнение позволяет сразу отсеять неверные данные.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1053" y="365350"/>
            <a:ext cx="3804345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365350"/>
            <a:ext cx="43056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углов треугольника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21800" y="1285350"/>
            <a:ext cx="41475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свойство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внутренних углов любого треугольника всегда равна 180°. Это одно из базовых правил школьной геометрии, которое используют почти в каждой теме.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21800" y="2458750"/>
            <a:ext cx="41475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Нахождение неизвестного угла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два угла, третий легко найти вычитанием из 180°. Например, при углах 50° и 60° остаётся 70°, чтобы сумма была верной.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1800" y="3716750"/>
            <a:ext cx="41475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построения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помогает заметить ошибку в чертеже или вычислениях. Если сумма найденных углов не равна 180°, значит, где-то допущено неверное действие.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угол треугольника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2125" y="1720150"/>
            <a:ext cx="2293200" cy="23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внешним углом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угол образуется, если одну сторону треугольника продолжить за вершину. Он расположен рядом с внутренним углом и вместе с ним составляет развернутый угол.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42500" y="1720150"/>
            <a:ext cx="2293200" cy="23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внутренними углами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угол равен сумме двух внутренних углов, не смежных с ним. Поэтому его можно находить, не вычисляя все три внутренние величины отдельно.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12875" y="1720150"/>
            <a:ext cx="2293200" cy="23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Полезное свойство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угол всегда больше каждого из двух удалённых внутренних углов. Это удобно при решении задач на сравнение углов и быстром поиске неизвестных значений.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372"/>
            <a:ext cx="4158300" cy="31674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равнобедренного треугольника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132625" y="1341420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равнобедренном треугольнике две стороны одинаковы. Их называют боковыми, а третью сторону — основанием. По равенству сторон сразу узнают этот вид фигуры.
</a:t>
            </a:r>
            <a:endParaRPr lang="en-US" sz="1113" dirty="0"/>
          </a:p>
        </p:txBody>
      </p:sp>
      <p:sp>
        <p:nvSpPr>
          <p:cNvPr id="11" name="Text 3"/>
          <p:cNvSpPr txBox="1"/>
          <p:nvPr/>
        </p:nvSpPr>
        <p:spPr>
          <a:xfrm>
            <a:off x="5132625" y="2303514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углы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при основании равнобедренного треугольника равны. Если один из них известен, второй находится без дополнительных построений, что значительно упрощает решение задач.
</a:t>
            </a:r>
            <a:endParaRPr lang="en-US" sz="1113" dirty="0"/>
          </a:p>
        </p:txBody>
      </p:sp>
      <p:sp>
        <p:nvSpPr>
          <p:cNvPr id="12" name="Text 4"/>
          <p:cNvSpPr txBox="1"/>
          <p:nvPr/>
        </p:nvSpPr>
        <p:spPr>
          <a:xfrm>
            <a:off x="5132625" y="3265609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симметрией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фигура имеет ось симметрии, проходящую через вершину и середину основания. Поэтому она часто встречается в чертежах, орнаментах и геометрических построениях.
</a:t>
            </a:r>
            <a:endParaRPr lang="en-US" sz="1113" dirty="0"/>
          </a:p>
        </p:txBody>
      </p:sp>
      <p:sp>
        <p:nvSpPr>
          <p:cNvPr id="13" name="Text 5"/>
          <p:cNvSpPr txBox="1"/>
          <p:nvPr/>
        </p:nvSpPr>
        <p:spPr>
          <a:xfrm>
            <a:off x="5132625" y="4227703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даны две равные стороны, треугольник можно сразу считать равнобедренным. Если даны равные углы при основании, это тоже надёжный признак.
</a:t>
            </a:r>
            <a:endParaRPr lang="en-US" sz="111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1244" y="1062325"/>
            <a:ext cx="2704813" cy="276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925" y="267500"/>
            <a:ext cx="8459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равностороннего треугольника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809596" y="1159000"/>
            <a:ext cx="22350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стороны равны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равностороннего треугольника три равные стороны. Это делает фигуру особенно симметричной и отличает её от остальных видов треугольников.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704543" y="1159000"/>
            <a:ext cx="22350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Частный случай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Равносторонний треугольник можно рассматривать как особый случай равнобедренного, потому что у него тоже есть равные стороны и равные углы при основании.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09596" y="2578900"/>
            <a:ext cx="22350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углы равны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сумма внутренних углов треугольника равна 180°, а углы равны между собой, каждый из них составляет 60°. Это важный опознавательный признак.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704543" y="2578900"/>
            <a:ext cx="22350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треугольники часто используют в орнаментах, схемах и строительных чертежах. Их одинаковые элементы удобны для точного изображения и измерения.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53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 равенство сторон связано с равенством углов и помогает быстро различать три основных вида треугольников.
</a:t>
            </a:r>
            <a:endParaRPr lang="en-US" sz="1253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основным определениям и свойствам треугольников из школьного курса геометрии.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1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равных сторон, тем больше равных углов: это особенно заметно у равнобедренного и равностороннего треугольников.
</a:t>
            </a:r>
            <a:endParaRPr lang="en-US" sz="1215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видов треугольников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606" y="1498328"/>
            <a:ext cx="169650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6294" y="1498328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04875"/>
            <a:ext cx="218400" cy="218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свойства числовых неравенств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чисел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число больше другого, это записывают знаком «&gt;», а если меньше — знаком «&lt;». Такие записи позволяют быстро показать, какое число больше, и аккуратно сравнивать любые значения.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217925" y="1433975"/>
            <a:ext cx="35589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и знак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680325" y="19943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значения совпадают, ставят знак «=». В задачах на неравенства его используют для проверки границ, а также чтобы понять, при каких значениях выражение перестаёт быть больше или меньше другого.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870166" y="3236625"/>
            <a:ext cx="79065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Преобразования неравенств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32475" y="3773875"/>
            <a:ext cx="84441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 обеим частям неравенства прибавить или вычесть одно и то же число, знак не изменится. Это свойство помогает упрощать выражения и находить неизвестные значения без нарушения сравнения.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решается задача с числовым неравенством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решении школьной задачи: от чтения условия до проверки ответа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30633" y="1336325"/>
            <a:ext cx="4293134" cy="253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сравнения и преобразования неравенств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1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самые важные правила, которые помогают сравнивать числа, преобразовывать выражения и проверять правильность решения.
</a:t>
            </a:r>
            <a:endParaRPr lang="en-US" sz="1112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задач решается через несколько коротких преобразований и внимательную работу со знаком неравенства.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числовых неравенств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600" y="365350"/>
            <a:ext cx="83334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решают линейное неравенство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6860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1. Запись условия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переписывают в удобном виде и убирают скобки. Это позволяет увидеть, какие действия нужно выполнить дальше.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9025" y="190822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2. Упрощение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Переносят слагаемые, приводят подобные члены и делят или умножают обе части на число. Если число отрицательное, знак меняют на противоположный.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161375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3. Запись ответа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Полученное множество решений записывают с помощью знаков неравенства, промежутка или числовой прямой, затем обязательно проверяют подстановкой.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неравенства встречаются в жизни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улице часто сравнивают температуры: выше нуля, ниже нуля, не выше +10 °C. Такие записи помогают быстро понять, какие значения допустимы и как меняется погода в течение дня.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 прогноз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и скидки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магазине неравенства используются, когда нужно сравнить цену, бюджет и скидку. Например, важно узнать, хватает ли денег на покупку или какая сумма останется после оплаты.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 расписание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расписании тоже есть неравенства: урок начинается не раньше указанного времени, а поезд прибывает не позже определённого момента. Это помогает планировать действия без опозданий и лишних ожиданий.
</a:t>
            </a:r>
            <a:endParaRPr lang="en-US" sz="112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трудности возникают не в самом сравнении чисел, а в преобразованиях выражений и записи ответа на числовой прямой.
</a:t>
            </a:r>
            <a:endParaRPr lang="en-US" sz="1205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типичных школьных ошибок при решении неравенств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потери баллов связаны с невниманием к знаку и пропуском проверки, поэтому полезно выполнять каждое действие по шагам.
</a:t>
            </a:r>
            <a:endParaRPr lang="en-US" sz="117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неравенствами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365350"/>
            <a:ext cx="83667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ответ в задаче на неравенство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21800" y="410371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Нанести на прямую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промежутков решения удобно отметить точки на числовой прямой. Так сразу видно, включаются ли границы и не допущена ли путаница между строгим и нестрогим неравенством.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21800" y="314326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знак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 следить за знаком при умножении или делении на отрицательное число. Если его не изменить, ответ окажется неверным даже при правильных вычислениях.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1800" y="218281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Подставить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решения полезно заменить переменную найденным числом и проверить, верно ли получается исходное неравенство. Это быстро выявляет арифметическую ошибку.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1800" y="122236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Сравнить с условием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убедиться, что найденное значение действительно удовлетворяет формулировке задачи. Если условие требует «больше», ответ не должен включать равенство.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неравенства к ответу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школьник проходит путь от чтения условия до записи итогового множества решений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 числовых неравенствах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7212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чисел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Неравенства помогают выразить, какое число больше, меньше или не меньше другого. Это основа для записи ограничений, интервалов и условий в школьных задачах.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337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ответ нужно сверять с исходным условием и, если возможно, подставлять обратно в неравенство. Это защищает от ошибок в вычислениях и записи границ.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7212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преобразования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прибавлении и вычитании одного и того же числа знак не меняется. При умножении или делении на отрицательное число знак обязательно переворачивается.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7337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Неравенства нужны не только в алгебре, но и в задачах про время, деньги, температуру и допустимые значения величин. Поэтому важно уверенно читать и преобразовывать их.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неравенствах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неравенства помогают сравнивать величины и находить допустимые значения. Главное — помнить правила преобразований, особенно смену знака при умножении на отрицательное число, и всегда проверять ответ.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2026-05-29T03:01:30Z</dcterms:created>
  <dcterms:modified xsi:type="dcterms:W3CDTF">2026-05-29T03:01:30Z</dcterms:modified>
</cp:coreProperties>
</file>