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значение строения и функций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основа жизни, изучение их строения и функций раскрывает тайны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клеточной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клеток связаны с XVII веком. Позже формировалась клеточная теория, объясняющая единство жизни на Земле и развитие организмов через клеточную структуру.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клеток и их характеристика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простейшая форма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ядра и мембранных органоидов, но выполняют все жизненно важные функции, существуя в самых разнообразных средах, от почвы до кипящих термальных источников.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сложность и специализация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обладают ядром и многочисленными органоидами, что обеспечивает высокую функциональную специализацию и позволяет образовывать многоклеточные организмы с уникальными тканями и органами.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00432"/>
            <a:ext cx="4534800" cy="26341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клеток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прокариотических и эукариотических клеток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структуре и функциях двух типов клеток, отражающие их разный уровень организации.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проще по строению, эукариоты имеют сложную внутреннюю организацию.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строения клеток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окружены плазматической мембраной, содержат цитоплазму и рибосомы, являются носителями генетической информации в виде ДНК или РНК.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особенностью эукариот является наличие ядра и мембранных органоидов, а также формирование многоклеточных организмов.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биохимические процессы — обмен веществ, рост и размножение — универсальны для всех клеток независимо от типа.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831" y="969375"/>
            <a:ext cx="3212038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органоидов клетки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клеточной биологии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органоиды, их разделение и функции в клетке.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обеспечивают специализированные функции, обеспечивая жизнедеятельность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управляющий центр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наследственную информацию и окружено двойной мембраной с порами, позволяющими обмениваться веществами с цитоплазмой.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находятся хроматин и ядрышко — место образования рибосом, а также механизмы регулирования синтеза РНК и белков.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цитоплазмы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состоит из гиалоплазмы, органоидов и включений, обеспечивая внутреннюю среду клетки и поддержание её 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жизнедеятельности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транспорт веществ, энергоснабжение, а циклазы — движение органоидов, способствуя эффективной работе клетки.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роль в клетках различных организмов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растительных клеток заполнены клеточным соком, поддерживают тургор и служат депо для питательных веществ и продуктов обмена.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у простейших регулируют осмотическое давление, поддерживая клеточный гомеостаз в меняющейся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рибосом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субъединиц, включающих рибосомную РНК и белки. Они обеспечивают трансляцию генетической информации в белки, находясь в цитоплазме или на ЭПС.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рибосомами прокариот и эукариот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прокариотов рибосомы меньшего размера (70S), а у эукариотов — крупнее (80S). Это отражает эволюционные различия и влияет на чувствительность к антибиотикам.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фабрики белка в клетке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аппарат Гольджи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эндоплазматической сети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разделяется на два типа: гладкую, отвечающую за синтез липидов и детоксикацию, и шероховатую, где происходит синтез белков. Оба вида тесно связаны с обменом веществ клетки.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аппарата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принимает белки и липиды из эндоплазматической сети, изменяет их, сортирует и направляет к месту назначения. В секреторных клетках этих органоидов особенно много, что обеспечивает активный обмен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хлоропласты: энергетический базис клетки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«энергетические станции» клетки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выработку АТФ — основного источника энергии в клетке. Они имеют двухслойную мембрану и собственную ДНК, что свидетельствует о древнем симбиотическом происхождении этих органоидов.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присутствуют в растительных клетках и некоторых протистах, выполняя функцию фотосинтеза. В них находится хлорофилл, обеспечивающий преобразование солнечной энергии в химическую, что поддерживает жизнь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пероксисомы: системы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 для расщепления сложных молекул, устраняя повреждённые компоненты клетки. Они присутствуют в животных и некоторых протистах, участвуя также в аутофагии.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участвуют в разрушении длинноцепочечных жирных кислот, нейтрализуя токсичные продукты обмена. Эти органоиды встречаются во всех эукариотических клетках и обеспечивают клеточную безопасность.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опора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цитоскелета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состоит из микротрубочек, микрофиламентов и промежуточных филаментов, обеспечивающих форму и внутреннюю организацию клетки. Эти компоненты состоят из белков тубулина и актина.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цитоскелета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участвует в внутриклеточном транспорте, клеточном движении и делении. В мышечных клетках он формирует актино-миозиновый аппарат, ключевой для сокращения мышц.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барьер и связь с внешней средой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состоит из двойного слоя фосфолипидов с интегральными белками, которые регулируют транспорт веществ внутрь и наружу клетки. Этот барьер важен для поддержания гомеостаза.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на мембране воспринимают химические и физические сигналы из окружающей среды, обеспечивая адаптацию клетки. Гликопротеины участвуют в межклеточном распознавании и взаимодействиях.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клеточной стенки у растений
</a:t>
            </a:r>
            <a:pPr algn="l" indent="0" marL="0">
              <a:lnSpc>
                <a:spcPct val="130039"/>
              </a:lnSpc>
              <a:buNone/>
            </a:pPr>
            <a:r>
              <a:rPr lang="en-US" sz="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клеточная стенка состоит преимущественно из целлюлозы, обеспечивает механическую прочность и защиту от внешних воздействий. Она также предотвращает разрыв клетки при поглощении воды в избытке.
</a:t>
            </a:r>
            <a:endParaRPr lang="en-US" sz="1356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у прокариот и грибов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клеточную стенку из пептидогликана, обеспечивающую защиту и форму. У грибов она состоит из хитина, что придаёт клеткам жёсткость и устойчивость к внешним факторам.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разнообразие структуры и функций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 и её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включает интерфазу — период роста, удвоения ДНК и подготовки к делению. Это обеспечивает полноценное функционирование и подготовку к разделению на две дочерние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деления бывает митозом, создающим идентичные клетки, и мейозом, формирующим гаметы с половым набором хромосом. Апоптоз регулирует программируемую смерть клеток для поддержания баланса.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 клеток в организме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нервных и эпителиальных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специализированы на передаче электрохимических сигналов благодаря особенностям строения. Эпителиальные клетки кишечника обладают микроворсинками для эффективного всасывания питательных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устьиц растений: регуляция газообмена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устьиц контролируют открытие и закрытие пор, регулируя газообмен и водоиспарение. Эта функция обеспечивает адаптацию растений к изменяющимся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регенерация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овцой Долли продемонстрировал возможности клонирования животных. Выращивание органов из стволовых клеток открывает перспективы для трансплантации и восстановления тканей.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 трансгенные организмы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трансгенных растений и микробов позволяет создавать лекарственные препараты и улучшать урожайность сельскохозяйственных культур, повышая эффективность производства и устойчивость 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 клеточные терапии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позволяет точечно изменять ДНК, открывая новые пути для лечения генетических заболеваний. Клеточные терапии используют клетки пациента для борьбы с болезнями и восстановления функций тканей.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применения знаний о клетках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клеточных исследований в науке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раскрывает фундаментальные механизмы жизни и открывает новые возможности для медицины и биотехнологий. Эти знания станут основой будущих прорывов в лечении и улучшении качества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2026-05-10T03:35:34Z</dcterms:created>
  <dcterms:modified xsi:type="dcterms:W3CDTF">2026-05-10T03:35:34Z</dcterms:modified>
</cp:coreProperties>
</file>