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Годы: друг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литературе растёт вместе с человеком, его опытом и совестью.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XIX–XX веков свобода становится одной из главных тем: через испытания героев, столкновение с обществом и поиск смысла жизни писатели показывают цену независимости, долга и достоинства.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русской литературе: почему это важно
</a:t>
            </a:r>
            <a:endParaRPr lang="en-US" sz="269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литературная ценность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художественном тексте — это самостоятельность мысли, право выбирать путь и сохранять внутреннюю независимость, даже если обстоятельства мешают человеку идти своим курсом.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всегда противопоставлена насилию, произволу, рабству и духовной несвободе. Поэтому тема свободы в литературе часто звучит как спор о границах человеческого достоинства.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не отделён от других людей: его выбор имеет последствия. Свобода в произведениях почти всегда связана с моральной ответственностью и умением отвечать за свои поступки.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 и право на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герой обычно отличается твёрдостью характера, чувством достоинства и верностью правде. Он не хочет жить по чужой воле и готов отстаивать свои убеждения.
</a:t>
            </a:r>
            <a:endParaRPr lang="en-US" sz="1754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герой и его путь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цена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такой герой остаётся один, потому что его взгляды расходятся с мнением окружающих. Пространство дороги, моря или открытого горизонта помогает передать выбор пути и внутреннюю независимость.
</a:t>
            </a:r>
            <a:endParaRPr lang="en-US" sz="17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понимание свободы от молодости к зрелости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свобода всё чаще связывается не с внешним бунтом, а с умением принимать взвешенные решения и сохранять достоинство.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по мере взросления растёт осознанность, а импульсивное понимание свободы уступает место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литературных образов и возрастных этапов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внутренней свободы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учится думать сам, не повторяя чужие оценки. Именно это помогает герою выбирать путь осознанно, а не под давлением толпы или привычки.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мысль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 невозможна без понимания границ. Герой начинает соотносить свои желания с совестью, долгом и последствиями поступков для других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мера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приносят ошибки, разочарования и выводы. Благодаря опыту герой лучше видит, где заканчивается иллюзия независимости и начинается настоящая зрелость.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пути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человек уже не так легко поддаётся чужому влиянию. Он умеет сохранять свою позицию спокойно, без бравады и ненужного конфликта.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давлению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мечты о свободе к ответственности
</a:t>
            </a:r>
            <a:endParaRPr lang="en-US" sz="26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сюжетный и психологический переход в литературе.
</a:t>
            </a:r>
            <a:endParaRPr lang="en-US" sz="15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возраст героя в литературе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понимание свободы вместе с возрастом героя и его жизненным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 понимание свободы: от эмоционального стремления к самостоятельности герой приходит к осознанному выбору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образов русской классики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у Пушкина и Лермонтова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свобода как достоинство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свобода часто связана с внутренней независимостью, уважением к себе и гражданским чувством. Его лирический герой не стремится к громкому бунту: важнее сохранить честь, верность идеалам и право на собственный голос. В этом образе чувствуется спокойная сила.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свобода и одиночество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свобода нередко окрашена тревогой, протестом и ощущением разрыва с обществом. Герой стремится к правде, но часто оказывается один, будто стоит на дороге между миром людей и открытым пространством, где слышнее всего собственная мысль.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поэта — два взгляда на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свободу как ясное и достойное движение вперёд, а Лермонтов — как тяжёлую внутреннюю борьбу. Вместе их поэзия помогает увидеть, что независимость может звучать по-разному: как уверенность, как вопрос, как вызов или как тихая решимость.
</a:t>
            </a:r>
            <a:endParaRPr lang="en-US" sz="10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расширяли тему свободы в литературе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писатели говорили о свободе как о праве человека мыслить самостоятельно, выбирать свой путь и не терять достоинства перед лицом давления, страха или несправедливости.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 критики показывали, что свобода связана не только с политикой. Для них важны были совесть, гражданская ответственность и честный разговор о цене независимости.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развивали тему творчества как особой формы свободы. Они утверждали право на собственный голос, личную интонацию и смелость говорить правду художественным словом.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их произведениям свобода стала в литературе нравственной задачей. Это не просто желание делать что угодно, а умение жить осмысленно и отвечать за свой выбор.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свободы в литературе по эпохам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литературных форм к более поздним тема свободы усложняется: она всё меньше похожа на лозунг и всё больше — на личный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XX век показывают свободу глубже всего: через опыт героя, конфликт и внутреннюю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школьного курса, без привязки к одному изданию.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герой понимает цену своего выбора, тем выше его внутренняя зрелость. Ответственность не ограничивает свободу, а делает её человечески значимой.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 в поступках героя
</a:t>
            </a:r>
            <a:endParaRPr lang="en-US" sz="29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герой в литературе не просто выбирает путь, а принимает последствия своего решения. Именно поэтому его поступок всегда связан с нравственной оценкой.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отказ, спор или открытый протест в художественном тексте становятся испытанием характера. Свобода речи и мнения проверяется тем, как герой ведёт себя под давлением.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темы свободы в художественном тексте
</a:t>
            </a:r>
            <a:endParaRPr lang="en-US" sz="27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схема анализа литературного образа и авторской позиции.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школьном чтении: что особенно заметно
</a:t>
            </a:r>
            <a:endParaRPr lang="en-US" sz="25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произведениях свобода чаще всего раскрывается через выбор между мечтой и действительностью, личным желанием и долгом. Так лучше видно, как формируется характер героя.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9 класса особенно важны герои, которые размышляют, спорят с обстоятельствами и взрослеют через испытания. Их путь показывает, что свобода требует внутренней силы и честности.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связанные с темой свободы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передать не только идею свободы, но и чувство внутреннего движения, протеста и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раскрывается не только через сюжет, но и через выразительные детали языка, которые усиливают смысл выбора и независимости.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русской художественной речи в школьном анализе текста.
</a:t>
            </a:r>
            <a:endParaRPr lang="en-US" sz="13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сильнее всего поддерживают тему свободы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набор средств меняется, но именно герой и конфликт чаще всего делают тему свободы видимой и эмоционально убедительной.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образ героя и конфликт; историческое время задаёт границы, в которых свобода проявляется особенно остро.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литературному анализу школьной программы.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мешают увидеть настоящий смысл свободы в литературе.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Свободу легко спутать с произволом, поэтому при анализе важно учитывать не только поступок героя, но и совесть, долг и последствия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 школьном анализе литературных произведений.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внутренней свободе через годы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жизненный опыт меняет понимание свободы у литературного героя.
</a:t>
            </a:r>
            <a:endParaRPr lang="en-US" sz="15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годы в художественном смысле не ослабляют свободу героя, а проверяют её на прочность, помогая отличить случайное желание от зрелой позиции.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тема, которая остается актуальной
</a:t>
            </a:r>
            <a:endParaRPr lang="en-US" sz="280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близка каждому человеку, потому что она связана с повседневными решениями: кого выбрать в друзья, как вести себя, чего придерживаться в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с возрастом свобода не исчезает, а становится осмысленнее. Человек учится думать самостоятельно и отвечать за свои слова и поступки.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вывод: годы учат свободе с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в литературе не просто проходят мимо героя: они делают его опытнее, внимательнее к совести и сильнее в выборе. Так свобода становится зрелой и ответственной.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2026-05-23T02:36:58Z</dcterms:created>
  <dcterms:modified xsi:type="dcterms:W3CDTF">2026-05-23T02:36:58Z</dcterms:modified>
</cp:coreProperties>
</file>