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питание: основа здоровья, учёбы и повседневной безопасности
</a:t>
            </a:r>
            <a:endParaRPr lang="en-US" sz="3319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есть безопасно и не пропускать уроки из-за отравления.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питание как часть личной безопасности
</a:t>
            </a:r>
            <a:endParaRPr lang="en-US" sz="199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влияет не только на самочувствие, но и на повседневную безопасность. Если нарушить гигиену, условия хранения или правила выбора продуктов, возрастает риск микробного заражения, обезвоживания и других проблем со здоровьем.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отравление чаще всего возникает, когда в еду попадают бактерии, вирусы или их токсины. Опасность особенно велика при нарушении чистоты рук, посуды и поверхностей на кухне.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повышают сырые или плохо прожаренные яйца, мясо и птица, а также продукты, которые долго стояли без холода. К ним относятся молочные изделия, кремовые десерты и готовые блюда.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Немытые овощи и фрукты тоже могут стать источником инфекции, если на них остались грязь и микробы. Важно помнить, что внешний вид продукта не всегда сразу показывает опасность.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обычно заметны быстро: тошнота, рвота, боль в животе, слабость, диарея, иногда температура. При таких симптомах нужно сразу сообщить взрослым и не продолжать есть подозрительную пищу.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пищевых отравлений у школьников
</a:t>
            </a:r>
            <a:endParaRPr lang="en-US" sz="190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как первое правило безопасного питания
</a:t>
            </a:r>
            <a:endParaRPr lang="en-US" sz="198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сесть за стол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мытьё рук с мылом помогает убрать невидимые микробы, которые легко попадают на еду. Особенно важно не спешить: нужно намыливать ладони, пальцы и запястья не меньше 20 секунд, а затем тщательно смыть пену.
</a:t>
            </a:r>
            <a:endParaRPr lang="en-US" sz="112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улицы, животных и сырых продуктов
</a:t>
            </a:r>
            <a:pPr algn="l" indent="0" marL="0">
              <a:lnSpc>
                <a:spcPct val="90000"/>
              </a:lnSpc>
              <a:buNone/>
            </a:pPr>
            <a:r>
              <a:rPr lang="en-US" sz="3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 быстро скапливается грязь после прогулки, контакта с домашними животными, мусором или сырой пищей. Если не вымыть руки, микробы могут перейти на хлеб, фрукты, посуду и другие продукты, которые потом едят без обработки.
</a:t>
            </a:r>
            <a:endParaRPr lang="en-US" sz="1006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привычка на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удобно выработать простое правило: сначала руки, потом еда. Рядом с раковиной полезны мыло, вода и чистое полотенце или салфетка, чтобы процедура занимала мало времени, но действительно защищала от заражения.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как первое правило безопасного питания
</a:t>
            </a:r>
            <a:endParaRPr lang="en-US" sz="198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продукта: от покупки до безопасного употребления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где продукт может стать небезопасным при нарушении чистоты или температуры.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срок годности и маркировку на упаковке
</a:t>
            </a:r>
            <a:endParaRPr lang="en-US" sz="201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дату изготовления, срок годности и условия хранения: температура, свет и необходимость охлаждения. Эти данные показывают, как долго продукт остаётся безопасным дома и в дороге.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состав и сведения об аллергенах. Для школьника это особенно важно, если в семье есть аллергия на молоко, яйца, орехи, рыбу, сою или пшеницу.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упаковка вздута, повреждена, на банке есть ржавчина, а у продукта странный запах, цвет или вкус, его не едят. Один настораживающий признак — уже повод для осторожности.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санитарно-гигиенические рекомендации по хранению пищевых продуктов; дата не указана.
</a:t>
            </a:r>
            <a:endParaRPr lang="en-US" sz="951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Температуры, при которых еда дольше остаётся безопасной
</a:t>
            </a:r>
            <a:endParaRPr lang="en-US" sz="171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оставление еды в тёплой комнате ускоряет её порчу и повышает риск отравления.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замедляет рост микробов, а высокая температура помогает сохранять горячие блюда безопаснее до подачи.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сырые и готовые продукты нельзя смешивать
</a:t>
            </a:r>
            <a:endParaRPr lang="en-US" sz="19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переходят на готовую еду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 мясо, рыба, яйца и птица могут переносить опасные микробы на салаты, хлеб или фрукты. Даже короткий контакт на одной тарелке уже создаёт риск заражения.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отдельные инструменты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сырого и готового используют разные доски, ножи и тарелки. Это помогает не переносить загрязнение с одного продукта на другой и делает приготовление заметно безопаснее.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обязательны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разделки сырого продукта не вымыть руки, микробы легко попадут на ручки шкафов, упаковки, хлеб и другую еду. Особенно это опасно при спешке на кухне.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загруженной кухне риск выше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готовят несколько блюд одновременно, внимание рассеивается, и перекрёстное загрязнение случается чаще. Поэтому порядок на рабочем месте и последовательность действий так же важны, как сами продукты.
</a:t>
            </a:r>
            <a:endParaRPr lang="en-US" sz="1458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продукт съедают и чем стабильнее холод, тем меньше риск порчи и пищевого отравления.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санитарной гигиены и домашнего хранения продуктов.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сроки помогают понять, как быстро продукт нужно съесть после открытия или приготовления.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хранения популярных продуктов дома
</a:t>
            </a:r>
            <a:endParaRPr lang="en-US" sz="228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взять с собой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школы подойдут продукты, которые легко хранить и есть без лишних рисков: яблоко, банан, бутерброд с цельнозерновым хлебом, сыр в герметичной упаковке, орехи при отсутствии аллергии и вода в закрытой бутылке.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оставить дома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кремовые пирожные и салаты без охлаждения быстро портятся и плохо утоляют голод. В ланчбоксе лучше держать простую еду, салфетку и чистую бутылку воды, а йогурт брать только в термосумке.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школьный перекус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питьём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воду из проверенного источника: кипячёную, бутилированную или очищенную по инструкции фильтра. Это снижает риск заражения и помогает безопасно утолять жажду каждый день.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учёбы и спорта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физкультуры и в жару особенно важно пить достаточно. Лучше использовать закрытую бутылку и не делиться стаканами, чтобы не переносить микробы.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и походе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Опасными становятся лёд из неизвестной воды, открытые напитки и бутылки, которые долго стояли в тепле. В дороге воду нужно беречь так же, как еду.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безопасные напитки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нарушений санитарной гигиены при обращении с пищей; для учебных целей, без привязки к конкретному исследованию.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при обращении с едой встречаются чаще всего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не только на кухне: они повторяются в столовой, дома и в дороге, поэтому быстро становятся привычкой.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нарушаются правила гигиены рук и хранения, значит, именно эти привычки дают наибольший эффект при исправлении.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полная термообработка продуктов
</a:t>
            </a:r>
            <a:endParaRPr lang="en-US" sz="210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нагрев уничтожает многие опасные микробы, которые могут быть в мясе, рыбе, яйцах и птице. Поэтому сырые или недоготовленные блюда нельзя считать безопасными даже после краткого обжаривания.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к котлетам, курице, запеканкам и кремам с яйцами. Если внутри продукт остаётся розовым, жидким или холодным, его лучше дольше готовить до равномерного прогрева.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детского и подросткового питания особенно важны проверка готовности и аккуратность на кухне. Термообработка снижает риск отравления и помогает избежать неприятных последствий уже в тот же день.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боли в животе или тошноте после еды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появлении симптомов возможного пищевого отравления.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столы, отдельные полотенца, закрытые мусорные ведра и вымытые овощи уменьшают число микробов на кухне. Чем меньше остатков пищи и крошек, тем ниже риск заражения.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важно сразу убирать упаковки, протирать поверхности и не хранить еду открытой. Плесень и мусор привлекают насекомых, а они переносят загрязнение на продукты.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кухня дома и в школьной среде
</a:t>
            </a:r>
            <a:endParaRPr lang="en-US" sz="265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порчи продуктов по правилам санитарной гигиены и домашней безопасности питания.
</a:t>
            </a:r>
            <a:endParaRPr lang="en-US" sz="85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испорченного продукта, которые можно заметить сразу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продукт вызывает сомнение, его не пробуют «на всякий случай» — безопаснее сразу показать его взрослому.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тревожны запах, плесень и истёкший срок годности; при нескольких признаках вместе продукт лучше не употреблять.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2430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скрытые ингредиенты в составе продуктов
</a:t>
            </a:r>
            <a:endParaRPr lang="en-US" sz="1879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яйца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ингредиенты часто встречаются в выпечке, соусах и десертах. Перед покупкой и в столовой важно читать состав, чтобы случайно не получить реакцию.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их следы могут быть даже в батончиках, печенье и шоколаде. Для аллергика опасно не только явное наличие орехов, но и перекрёстный контакт.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соя, пшеница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аллергены часто спрятаны в полуфабрикатах, хлебе и готовых блюдах. Поэтому нужно проверять не только название продукта, но и полный список ингредиентов.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реакции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Сыпь, зуд, отёк губ, насморк или боль в животе после еды — повод немедленно сообщить взрослым. При затруднённом дыхании нужна срочная помощь.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питание в поездке, на экскурсии и на пикнике
</a:t>
            </a:r>
            <a:endParaRPr lang="en-US" sz="180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дорогу лучше брать закрытую воду, термосумку и продукты, которые быстро съедаются без долгого хранения. Так еда не успевает испортиться до перекуса.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рискованны майонезные салаты, кремовые десерты и молочные продукты без холода. Через несколько часов в тепле они могут стать небезопасными даже на вид.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пикника подходят фрукты, сухие перекусы, запакованные бутерброды и заранее приготовленная еда, если она хранилась в холоде. Это удобнее и безопаснее для школьников.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88" y="1518350"/>
            <a:ext cx="541627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важный признак вызывает сомнение, продукт лучше не покупать. Безопасность начинается ещё в магазине.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санитарной гигиены и домашней безопасности питания.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выбора безопасных продуктов в магазине
</a:t>
            </a:r>
            <a:endParaRPr lang="en-US" sz="2021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покупке важно быстро проверить упаковку, условия хранения и информацию на этикетке.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правила безопасного питания, которые работают каждый день
</a:t>
            </a:r>
            <a:endParaRPr lang="en-US" sz="318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питание — это простые привычки, которые защищают здоровье: чистые руки, аккуратное хранение, раздельная обработка продуктов, полная готовность блюд и соблюдение холода там, где это нужно.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2026-05-21T03:38:12Z</dcterms:created>
  <dcterms:modified xsi:type="dcterms:W3CDTF">2026-05-21T03:38:12Z</dcterms:modified>
</cp:coreProperties>
</file>