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что это такое и почему важно знать правила безопасности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причины, последствия и правила защиты при землетрясении.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землетрясения важно знать школьникам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происходят по всему миру и иногда за секунды меняют жизнь целых городов. Понимание их причин и правил поведения помогает вовремя действовать, сохранять спокойствие и уменьшать риск травм.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землетрясение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— это подземные толчки и колебания поверхности Земли, которые возникают при резком смещении горных пород в земной коре.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начинается разрыв и высвобождается энергия, называют очагом, а точку на поверхности прямо над ним — эпицентром.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тряска обычно длится недолго, но даже за короткое время может повредить здания и вызвать афтершоки — повторные толчки.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землетрясение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процессов от накопления напряжения в породах до возможных последствий на поверхности.
</a:t>
            </a:r>
            <a:endParaRPr lang="en-US" sz="9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 зоны риска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 — самые активные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землетрясений происходит там, где литосферные плиты сталкиваются, расходятся или сдвигаются вдоль разломов. На карте такие зоны видны как длинные пояса повышенной сейсмичности, особенно у окраин океанов и вдоль горных цепей.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pPr algn="l" indent="0" marL="0">
              <a:lnSpc>
                <a:spcPct val="115000"/>
              </a:lnSpc>
              <a:buNone/>
            </a:pPr>
            <a:r>
              <a:rPr lang="en-US" sz="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Тихого океана тянется огромная область, где землетрясения и извержения вулканов случаются особенно часто. Именно здесь расположены Япония, Индонезия, Чили и западное побережье Северной Америки — районы, хорошо знакомые с сейсмическим риском.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как линии возможной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подробной карте полезно показать не только плиты, но и крупные разломы, по которым породы смещаются особенно активно. Такие линии помогают понять, почему в одних районах толчки редки, а в других повторяются регулярно.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землетрясения бывают чаще и сильнее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высокой сейсмической активностью находятся в разных частях мира, но особенно вдоль границ плит.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определяется не только силой толчков, но и численностью населения, плотностью застройки и качеством зданий.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общим данным о сейсмически активных регионах; без точного статистического подсчёта.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сейсмических волн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S-волны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движутся медленнее P-волн и не проходят через жидкости. Их появление помогает учёным лучше понимать строение земных недр и характер подземного толчка.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P-волны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быстрые волны. Они проходят через твёрдые и жидкие среды, поэтому первыми фиксируются приборами и часто служат ранним сигналом о начале землетрясения.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распространяются вдоль поверхности Земли и обычно наносят наибольший ущерб. Именно они сильнее всего раскачивают здания, дороги и другие сооружения.
</a:t>
            </a:r>
            <a:endParaRPr lang="en-US" sz="11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силу землетрясения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 ростом магнитуды меняются типичные последствия для людей и зданий.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магнитуды растёт энергия толчков и вероятность серьёзных повреждений, особенно в уязвимых зданиях.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таблица, основанная на общих представлениях о последствиях землетрясений разных магнитуд.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и интенсивность: в чём разница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описывает одно землетрясение в целом: она показывает, сколько энергии было выделено в очаге, и для одного события остаётся одинаковой везде.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меняется от места к месту. На неё влияют расстояние до эпицентра, глубина очага, свойства грунта и прочность зданий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 и тот же толчок может быть почти незаметен на окраине города, но вызвать серьёзные повреждения в центре плотной застройки.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землетрясений для природы и людей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могут вызывать трещины в земле, обвалы, оползни и повреждение домов. Особенно опасны аварии на газовых и электрических сетях, потому что они нередко приводят к пожарам.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толчки происходят под водой, может возникнуть цунами. Такие волны быстро достигают побережья, затапливают прибрежные территории и создают угрозу для людей, транспорта и зданий.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увеличивает ущерб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умеренные толчки опасны, если рядом находятся старые дома и узкие улицы, где трудно быстро покинуть район.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создают слабые здания и нарушение норм. Остальные факторы усиливают разрушения, но реже становятся основной причиной ущерба.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 факторам сейсмического риска; обобщение по данным USGS и UNDRR.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здания выдерживают толчки лучше других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Сейсмостойкий дом строят так, чтобы он мог слегка двигаться вместе с землёй: этому помогают прочный каркас, связи между элементами и лёгкие материалы.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зависит не только от возраста дома, но и от проекта, материалов и контроля строительства. Правильно спроектированное здание безопаснее даже при одинаковой высоте и площади.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старые здания без усиления, с тяжёлыми перекрытиями и плохим качеством кладки. При сильной тряске они быстрее теряют устойчивость и дают трещины.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во время землетрясения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при сильной тряске.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199483"/>
            <a:ext cx="254651" cy="226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семьи и школы к землетрясению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первой 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должны быть вода, фонарик, батарейки, аптечка и зарядное устройство. Такой набор помогает пережить первые часы, если связь или электричество временно исчезнут.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выберите место, где семья или класс смогут собраться после толчков. Чёткий план уменьшает растерянность и помогает быстро понять, все ли в безопасности.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размещение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Шкафы, полки и тяжёлые предметы нужно закрепить, чтобы они не упали при тряске. В школе особенно важно убрать опасные предметы с верхних полок и проходов.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учат действовать без паники: пригнуться, укрыться и выйти по лестнице после толчков. Повторение делает нужные действия быстрыми и уверенными.
</a:t>
            </a:r>
            <a:endParaRPr lang="en-US" sz="8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землетрясения с другими природными опасностями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отличаются природные опасности по происхождению и темпу развития.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требует немедленной реакции, потому что предупреждение минимально. Для остальных опасностей чаще бывает больше времени на подготовку и эвакуацию.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 ОБЗР и природным опасностям.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землетрясения и их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Гаити: разрушение в густонаселённом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2010 года на Гаити запомнилось не только силой, но и масштабом разрушений. Слабые здания быстро обрушивались, а узкие улицы и плотная застройка осложняли помощь пострадавшим. На карте это событие обычно показывают как пример высокой уязвимости города.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 Сирия: серия сильных толчков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сильные землетрясения в Турции и Сирии затронули большие территории и привели к серьёзным потерям. Больше всего пострадали жилые дома, где люди оказались застигнуты внезапно. Для иллюстрации подойдут фотографии разрушенных кварталов и подписи с датами.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кадры после землетрясений так похожи
</a:t>
            </a:r>
            <a:pPr algn="l" indent="0" marL="0">
              <a:lnSpc>
                <a:spcPct val="115000"/>
              </a:lnSpc>
              <a:buNone/>
            </a:pPr>
            <a:r>
              <a:rPr lang="en-US" sz="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с разных континентов часто повторяются одни и те же детали: трещины в дорогах, обрушенные стены, завалы и спасательные работы. Такие изображения помогают понять, что главная опасность землетрясения — внезапность и быстрое разрушение привычной среды.
</a:t>
            </a:r>
            <a:endParaRPr lang="en-US" sz="11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 одинаковой магнитуде последствия бывают разными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городе толчки могут повредить лишь отдельные дома, а в другом — вызвать массовые разрушения и сложную эвакуацию.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по себе магнитуда не определяет масштаб бедствия. Решающее значение имеют застройка, подготовка людей и условия конкретной местности.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факторам риска; обобщение по материалам USGS и UNDRR.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наблюдают за землетрясениями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Сейсмостанции, GPS-датчики и спутники непрерывно фиксируют движения земной коры. Так учёные получают данные о смещениях, которые человек не замечает.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разломов и афтершоков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изучают активные разломы, повторные толчки и карты сейсмического риска. Это помогает понять, где вероятность сильного землетрясения выше.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опасности для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день и час будущего землетрясения предсказать нельзя, но можно выделять наиболее опасные зоны и готовить там здания, службы 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 жизни человека и города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мосты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Мосты, тоннели и дороги должны сохранять прочность после толчков, иначе город может оказаться разделённым. Повреждение транспорта усложняет эвакуацию и помощь людям.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проектировании домов и школ учитывают сейсмическую устойчивость, чтобы стены, перекрытия и соединения выдерживали тряску. Это снижает риск обрушений и травм.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электросети, водопровод и связь особенно уязвимы, потому что от них зависит работа всего города. Их защита помогает быстрее восстановиться после бедствия.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землетрясения редки, нужно знать правила поведения. Внезапная опасность не оставляет времени на размышления, поэтому подготовка важна каждому человеку.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землетрясениях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нельзя предотвратить, но можно снизить их опасность: знать правила поведения, укреплять здания, тренироваться в школе и дома, а также сохранять спокойствие в критический момент.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2026-05-20T23:23:12Z</dcterms:created>
  <dcterms:modified xsi:type="dcterms:W3CDTF">2026-05-20T23:23:12Z</dcterms:modified>
</cp:coreProperties>
</file>