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хвощи, плауны: обзор и ключевые темы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споровые растения и их влияние на природу вокруг нас.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мир споровых растений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появились более 400 миллионов лет назад и играли важную роль в формировании древних лесов и климатических условий Земли.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споровых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размножаются без семян, используя споры для распространения и развития нового поколения.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жизненный цикл состоит из двух чередующихся стадий: взрослого спорофита и маленького гаметофита, который образует половые клетки.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у споровых менее развита, чем у цветковых, что ограничивает их размеры и влияет на место обитания.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внешнем строении споровых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их листовые вайи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обладают крупными, разделёнными листьями — вайями, которые иногда достигают полутора метров в длину и создают характерный ажурный узор.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с членистыми стеблями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выделяются зелёными стеблями, разделёнными на сегменты, с мутовчато расположенными чешуйчатыми листьями около узлов.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 их стелющиеся побеги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характеризуются ползучими побегами и мелкими чешуевидными листьями, плотно покрывающими ветвления, что придаёт им вид густого ковра.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споровых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сосредоточены в тропических зонах с влажным климатом и стабильными условиями для роста.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значительно превосходят по численности хвощи и плауны, что отражает их адаптивность и разнообразие.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папоротников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папоротников обеспечивает закрепление в почве и накопление питательных веществ, поддерживая жизнедеятельность растения.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Сорусы на нижней стороне листа содержат спорангии, где формируются и созревают споры для размножения.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располагаются вдоль стебля и обладают сложной перистой формой, увеличивая площадь поверхности для фотосинтеза.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состоит из примитивных сосудистых пучков, что ограничивает размеры и скорость роста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папоротников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Щитовник мужской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Распространённый в лесах средней полосы, щитовник отличается крупными надрезными вайями и часто используется в декоративном садоводстве.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Страусник и адиантум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ценятся за декоративность: страусник выделяется красивыми перистыми листьями, а адиантум — нежными мелкими вайями с чёрными черешками.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обыкновенный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папоротник с разветвлёнными вайями, орляк легко найти в тенистых влажных местах, где он образует густые заросли.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папоротников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защищают почву от эрозии благодаря плотному корневищу, укрепляя верхний слой земли.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массовое распространение помогает удерживать влажность и стабилизировать климат внутри лесных экосистем.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микросреду и служат убежищем для различных беспозвоночных, способствуя биоразнообразию лесных сообществ.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хвощей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хвощей членистые, с отчетливыми узлами и междоузлиями, придавая растению характерный сегментированный вид.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содержат кремний, что делает стебли жёсткими и хрустящими при изломе, обеспечивая защиту от травоядных.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корневище достигает значительной длины, обеспечивая прочную опору и доступ к влаге в почве.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зачастую редуцированы до мелких чешуек, формирующих мутовки вокруг узловых точек стебля.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хвощей и места обитания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распространён в сырых местах — вдоль рек, оврагов и на влажных лугах. Обладает высокими зелёными стеблями и лекарственными свойствами.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лесной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Предпочитает тенистые хвойные и смешанные леса, отличается более мелким размером и слегка приплюснутыми стеблями.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луговой и зимующий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встречаются на влажных лугах и опушках, хорошо переносят заморозки, сохраняя зимнюю устойчивость и продолжая рост весной.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хвощей для природы и человека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играют важную роль в укреплении почвы, предотвращая её размыв и оползни, особенно в зонах с нестабильным рельефом и повышенной влажностью.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твёрдых кремнистых частиц хвощи исторически использовали как абразив для чистки посуды и металлов, что делало их полезными в хозяйстве ещё в древности.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содержат флавоноиды и кремнезём, которые обладают лечебным эффектом, поэтому хвощи широко применяются в народной медицине для лечения ран и воспалений.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жизненные формы плаунов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имеют длинные ползучие побеги с множеством боковых ответвлений, которые обеспечивают растению распространение по почве и удержание в субстрате.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в специализированных спороносных колосках, расположенных на концах побегов, что облегчает их распространение ветром и животными.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плаунов мелкие, плотные и чешуевидные, покрытые специальным влагонепроницаемым слоем, что помогает сохранять влагу в условиях влажных лесов.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плаунов поверхностная, сильно разветвлённая, что позволяет эффективно поглощать влагу и питательные вещества из верхних слоёв почвы.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плаунов в природных экосистемах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 булавовидный: лесной обитатель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широко распространён в хвойных и смешанных лесах, предпочитая кислые почвы. Его ползучие побеги создают плотный покров, защищая почву от эрозии и сохраняя влажность.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плаун-баранец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характерный вид побега, напоминающий изгибающийся рог барана. Этот вид встречается в ограниченных регионах и занесён в Красную книгу из-за сокращения среды обитания.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 годичный и его особенности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отличается быстрым циклом жизни — от прорастания споры до созревания спор проходит всего один год. Это позволяет ему быстро занимать свободные места в лесу.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8563" y="1175216"/>
            <a:ext cx="316277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папоротников, хвощей и плаунов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трёх групп споровых растений по строению и экологии представлены в таблице.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имеет уникальные признаки, позволяющие успешно обитать в различных экологических нишах.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споровых растений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растение (спорофит) в специальных органах выпускает споры для размножения.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прорастают в заростки — гаметофиты, которые представляют собой маленькие зелёные растения.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рост спорофита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влаги происходит оплодотворение, из которого развивается новый спорофит — взрослое растение.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выращивает половые органы, образуя сперматозоиды и яйцеклетки для оплодотворения.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споровых растений к различным средам обитания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корневище папоротников и хвощей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развивают разветвлённые подземные корневища, которые задерживают влагу и устойчивы к механическим повреждениям, обеспечивая выживание в переменчивых условиях.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Влагонепроницаемые листья плаунов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Покрывая листья плотным слоем, плауны уменьшают испарение, что помогает им существовать в лесах с переменным уровнем влажности и холодными условиями.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Кремнезём у хвощей как защита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кремнезёма в тканях укрепляет стебли, сокращая поедание животными, и придаёт растениям жёсткость, позволяя им лучше сопротивляться внешним воздействиям.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споровых растений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обогащают лесные почвы органическим веществом, улучшая их структуру и питание для других растений.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микроусловия, папоротники, хвощи и плауны поддерживают разнообразие микроклимата и обитающих в нём животных, способствуя экологическому балансу.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водный режим экосистем, удерживают влагу и препятствуют эрозии, играя ключевую роль в устойчивости лесных массивов.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споровых растений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часто используют в ландшафтном дизайне для украшения интерьеров и садов благодаря их красивой листве и неприхотливости.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Порошок спор плаунов нашёл применение как детская присыпка и в пиротехнической промышленности благодаря своим огнеупорным свойствам.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широко используются в народной медицине для приготовления целебных отваров и компрессов, оказывающих противовоспалительное действие.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побеги орляка применяются в пищу после специальной термической обработки, так как в сыром виде они содержат токсические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споровых растениях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папоротниковом цветке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никогда не цветут и не плодоносят — это устойчивый миф. Они размножаются исключительно спорами без образования цветков или семян.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плаунов и театральные эффекты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споры плаунов использовали на сцене за их водоотталкивающие и светящиеся свойства, создавая необычные визуальные эффекты.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— живые ископаемые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существуют с эпохи динозавров, сохранив древние черты и выжив в условиях глобальных изменений климата и ландшафта.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и роль споровых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хвощи и плауны — ключевые элементы природных экосистем, чьи древние корни помогают поддерживать экобаланс и изучать историю развития жизни на Земле.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2026-05-07T10:09:56Z</dcterms:created>
  <dcterms:modified xsi:type="dcterms:W3CDTF">2026-05-07T10:09:56Z</dcterms:modified>
</cp:coreProperties>
</file>