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органического мира: путь к разнообразию жизни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изменений жизни на Земле от древности до современности.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представления об изменчивости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древности люди задумывались, что живые существа могут меняться со временем. В XVIII—XIX веках учёные — Линней, Ламарк и Дарвин — заложили основы современного понимания эволюции, заложив концепции изменчивости и отбора.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происхождения жизни на Земле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учёные считают, что живые организмы или их предшественники могли быть занесены на Землю с метеоритами или кометами из других частей Вселенной.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Панспермия: жизнь из космоса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подход объясняет, как из случайных химических соединений постепенно формировались сложные органические молекулы, приведшие к появлению первых живых клеток.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Биохимическая эволюция: путь к простейшим организмам
</a:t>
            </a:r>
            <a:endParaRPr lang="en-US" sz="1289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истории Земли предполагали, что жизнь могла возникать сама по себе из простых химических веществ в благоприятных условиях, таких как горячие источники и моря.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Самозарождение: жизнь из неживого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первые формы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одноклеточные организмы без ядра: бактерии и археи, которые появились около 3,5 млрд лет назад и стали основой биосферы.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способны выживать в экстремальных условиях, включая горячие источники и глубины океанов, что свидетельствует о приспособляемости этих форм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сыграли ключевую роль в формировании атмосферы, выделяя кислород в ходе фотосинтеза и создавая основу для более сложных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прокариот и эукариот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прокариот и эукариот, показывающие различия в строении и механизмах размножения.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ядра и сложных структур у эукариот стало важнейшим этапом усложнения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средней школы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живых организмов на сушу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450 млн лет назад первые водоросли начали осваивать сушу, что стало прологом для развития наземных экосистем и возникновению новых форм жизни.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наземных водорослей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животные на суше — членистоногие — обеспечили новые экологические ниши и увеличили биологическое разнообразие наземных экосистем.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наземных животных — членистоногих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водорослей появились мхи, а затем сосудистые растения, способные переносить воду и питательные вещества, позволяя завоёвывать более разнообразные ландшафты.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мхов и сосудистых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жизни в палеозое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 характеризовался появлением морских рыб, разнообразием кораллов и другими морскими организмами, формировавшими сложные экосистемы.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амфибий и первых рептилий ознаменовало расширение группы позвоночных на сушу с адаптациями к земной среде.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растения, включая мхи и первые сосудистые формы, расширили жизненные формы на суше и создали среду для новых животных.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Многократные массовые вымирания в палеозое существенно влияли на биоразнообразие, вызывая как регресс, так и новые этапы эволюции.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на Земле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2022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 было самым масштабным, уничтожив до 96% морских видов, значительно изменив эволюционную траекторию.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Вымирания связаны с природными катастрофами, приводившими к необратимым изменениям в экосистемах.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 теория естественного отбора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показал, что изменения в популяциях происходят из-за борьбы за выживание в меняющейся среде, где выживают наиболее приспособленные.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гарантирует передачу выгодных признаков от родителей потомкам, закрепляя их в поколениях.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 естественный отбор становится движущей силой эволюции, формируя приспособленность видов к окружающей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Жана-Батиста Ламарка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предложил идею, что организмы развиваются, приобретая новые признаки в ответ на изменения среды, и эти признаки могут передаваться потомкам.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современная наука отвергает наследование приобретённых признаков, его представления стимулировали дальнейшие исследования эволюции и прогрессивного развития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объединяет генетику Менделя и Морганы с палеонтологией и экологией, создавая современное понимание механизмов изменения видов.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процессы эволюции — мутации, изменяющие ДНК, и рекомбинации, ответственные за генетическую вариативность у потомства.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действует естественным путём, выбирая приспособленных, и искусственным, когда человек направляет изменения в организме.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и миграции популяций дополнительно влияют на генетический состав и способны приводить к новому разнообразию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1582037"/>
            <a:ext cx="4843800" cy="2920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движущие силы эволюции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данные из учебников биологии и генетики, 2023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факторы, влияющие на эволюционные процессы, с краткими примерами для каждого.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вместе определяют динамику изменений видов и способствуют адаптациям в постоянно меняющихся условиях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адаптации — мимикрия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— это адаптация, при которой организм копирует внешность другого для защиты. Палочник маскируется под ветку, чтобы избежать хищников, что снижает риск быть съеденным.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Бабочка-стеклянница внешне напоминает пчелу, отпугивая врагов. Такое сходство помогает ей выживать, поскольку хищники избегают жалящих насекомых.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в действии: трутни и пчёлы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улье пчёлы разделены на касты: матка несёт потомство, рабочие обеспечивают уход и защиту, а трутни занимаются оплодотворением матки.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труда повышает выживаемость колонии, обеспечивая эффективность и координацию в выполнении жизненно важных функций.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Трутни не имеют жала и живут лишь сезон размножения, их главная функция — оплодотворение, после чего они погибают, что отражает строгую специализацию ролей в улье.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человека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ходить на двух ногах освободило руки для работы с орудиями. Со временем увеличивался объём мозга, что способствовало развитию мышления и коммуникации.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прямохождения и мозга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возник примерно 200 тысяч лет назад. Благодаря адаптивным способностям он распространился по всей планете, освоив различные климатические и природные условия.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и расселение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человекообразные появились около 7 миллионов лет назад в Африке. Они обладали признаками, отличающими их от других приматов, такими как прямохождение и использование простейших инструментов.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человекообразных обезьян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 развития гоминид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исследования, 2022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и развитие речи тесно связаны с совершенствованием охотничьих и социальных навыков у предков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постепенное усложнение поведенческих и анатомических черт, что способствовало успешному выживанию и распространению Homo sapiens.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эволюцию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заставляют виды адаптироваться к новым условиям, что стимулирует появление новых признаков и форм поведения.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новых территорий открывает экологические ниши, что увеличивает конкуренцию и ведёт к видообразованию.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катастрофы, такие как извержения вулканов или засухи, резко меняют экосистемы и способствуют ускоренным эволюционным процессам.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индустриального меланизма — тёмная окраска берёзовой пяденицы в загрязнённых районах, что повышает её выживаемость среди хищников.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Вымершие гиганты мезозоя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момента появления около 230 млн лет назад динозавры занимали разные экологические ниши, от гигантских травоядных до быстрых хищников, доминируя на суше и в воде.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динозавров мезозойской эры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птицы — эволюционные потомки мелких двуногих динозавров, что подтверждается общей структурой костей и способностью к полёту, унаследованной от предков.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живые потомки тероподов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Катастрофическое падение астероида около 66 млн лет назад вызвало резкое снижение температур и разрушение среды обитания, что привело к гибели большинства динозавров.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массового вымирания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биоразнообразия и роль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увеличивалось благодаря эволюционным процессам и освоению новых экосистем, значительно расширяя количество видов на планете.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ускоряет вымирание видов через уничтожение среды обитания, загрязнение и чрезмерную охоту, снижая естественное разнообразие.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чужеродных видов изменяет экосистемы, зачастую угнетая местные виды и приводя к негативным экологическим последствиям.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 основа будущего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эволюционных процессов способствует сохранению природы, развитию медицины и сельского хозяйства, а также формированию ответственного отношения к окружающей среде.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2026-05-08T05:05:38Z</dcterms:created>
  <dcterms:modified xsi:type="dcterms:W3CDTF">2026-05-08T05:05:38Z</dcterms:modified>
</cp:coreProperties>
</file>