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Ассирийской империи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— могущественное древнее государство с выдающейся культурой и армией.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природные условия Ассирии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империя находилась в северной части Междуречья, между реками Тигр и Евфрат. Климат был жарким, земля каменистой. Рядом жили воинственные народности — хурриты и арамеи. Жители занимались земледелием, скотоводством и торговлей, с детства обучаясь обороне.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и масштабы империи
</a:t>
            </a:r>
            <a:endParaRPr lang="en-US" sz="285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государство возникло в IX веке до н.э., протянулось на огромную территорию. За три столетия оно превратилось в мощную империю с разнообразным населением.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размах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занимала земли от Египта до Персидского залива, включая части современного Ирана, Сирии, Израиля и Ирака. Это обеспечивало широкий доступ к важным торговым путям.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между Тигром и Евфратом обогащал Ассирию ресурсами и способствовал развитию сельского хозяйства, что поддерживало стабильность и военное могущество.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и их роль в империи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 — религиозная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столица и духовный центр с большим храмовым комплексом. Здесь концентрировалась священная власть и жреческие обряды.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Калах и Дур-Шаррукин — форпосты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Калах был резиденцией Ашшурнасирпала II, а Дур-Шаррукин — новой столицей при Саргоне II. Оба города имели мощные оборонительные стены и административные здания.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Ниневия — центр политики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город, столица в поздние времена. Она славилась грандиозными дворцами, развитыми ремёслами и библиотекой Ашшурбанипала.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развития Ассирийской империи
</a:t>
            </a:r>
            <a:endParaRPr lang="en-US" sz="3169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территорий, первые завоевания и усиление центральной власти.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Среднеассирийский период (XIV–X вв. до н.э.)
</a:t>
            </a:r>
            <a:endParaRPr lang="en-US" sz="1118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городов-государств, развитие торговли и культуры в регионе.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Староассирийский период (XX–XV вв. до н.э.)
</a:t>
            </a:r>
            <a:endParaRPr lang="en-US" sz="1118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наивысшего могущества: военные победы, крупные постройки и развитие науки.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Новоассирийский период (IX–VII вв. до н.э.)
</a:t>
            </a:r>
            <a:endParaRPr lang="en-US" sz="11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052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2000" y="964664"/>
            <a:ext cx="2052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4000" y="964664"/>
            <a:ext cx="2052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08000" y="964664"/>
            <a:ext cx="2052000" cy="16532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цари и их достижения
</a:t>
            </a:r>
            <a:endParaRPr lang="en-US" sz="3200" dirty="0"/>
          </a:p>
        </p:txBody>
      </p:sp>
      <p:sp>
        <p:nvSpPr>
          <p:cNvPr id="14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96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Ашшурнасирпал II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Основал город Калах и укрепил границы. Под его руководством армия стала дисциплинированной и эффективной.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6868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Ашшурбанипал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знаменитую библиотеку в Ниневии, сохранившую важные тексты и подчеркивающую значение науки и культуры.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2620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II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Основал новую столицу Дур-Шаррукин, успешно расширил империю и ввёл важные административные реформы.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744650" y="2730300"/>
            <a:ext cx="18132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Синаххериб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Реконструировал Ниневию, создал великолепные дворцы и укрепил столицу мощными стенами.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и их организация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Ассирии была первой в мире постоянной, включала пехоту, кавалерию, лучников, инженеров и разведчиков.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дисциплина и планирование походов обеспечивали быстрое и слаженное наступление по разным ландшафтам.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хорошо оснащались и снабжались, что позволяло вести длительные кампании в пустынях и горах.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строили осадные машины, башни и тараны для преодоления городских укреплений противника.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964631"/>
            <a:ext cx="1951200" cy="1842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500" y="964631"/>
            <a:ext cx="1951200" cy="18425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000" y="964631"/>
            <a:ext cx="1951200" cy="1842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2500" y="964631"/>
            <a:ext cx="1951200" cy="1842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и завоевания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19497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Покорение Израиля в 722 г.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захватили северное царство Израиль, расширив свои границы и установив контроль над важными землями.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17508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Египтом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походов продолжались годами, укрепляя влияние Ассирии в западном регионе и противостоя Египетским фараонам.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6516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над Вавилоном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частые восстания, ассирийская армия удерживала контроль над Вавилоном благодаря стратегии и укреплениям.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35524" y="2917800"/>
            <a:ext cx="1951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на Элам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провели успешные кампании против Элама, расширяя восточные рубежи и стимулируя внутренний рост империи.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крупнейших городов Ассирии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основные города империи с оценками населения и периодами расцвета.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Ниневия была крупнейшим и наиболее влиятельным городом Ассирии во время её расцвета.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исторические оценки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реформы Тиглатпаласара III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Уменьшил влияние местных знати, укрепив верховную власть царя для единого управления государством.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первую постоянную армию и разделил страну на провинции с наместниками для эффективного управления.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Запровадил строгий учет и новые налоги, обеспечив стабильный доход и контроль над ресурсами империи.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22325"/>
            <a:ext cx="450000" cy="40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управления и коммуникаций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была поделена на управляемые провинции, каждую возглавлял наместник, напрямую подчинявшийся царю, что обеспечивало эффективное управление большими территориями.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провинции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Новостные и приказные сообщения доставлялись специальными гонцами, которые сменяли лошадей на почтовых станциях, обеспечивая оперативность передачи указов по всей империи.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гонцов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быстрого передвижения использовались специально построенные дороги, связывавшие главные города и военные гарнизоны, что ускоряло коммуникации и контроль.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дорог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Оружие, техника и армейские новшества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широко применяли железное оружие — мечи и копья — что давало им преимущество над врагами с бронзовыми вооружениями.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имела разведывательные подразделения, которые собирали информацию о противниках и помогали планировать тактические операции.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инженеры строили осадные башни и тараны, позволяющие преодолевать крепостные стены и эффективно захватывать города.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бою активно использовались колесницы, которые обеспечивали быстрое наступление и манёвры, поддерживаемые лучниками и метателями копий.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страха и сохранение порядка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применяли устрашающие методы, включая массовые наказания и публичные казни, чтобы удерживать власть и предотвращать восстания.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непокорных городов служило предупреждением для остальных, заставляя многие государства предпочитать капитуляцию без боя.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Депортации побеждённых народов снижали риск мятежей и способствовали интеграции разных этнических групп в империю.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искусство ассирийцев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дворцы и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дворцы были не только резиденциями царей, но и символами могущества. Огромные крепостные стены защищали города, а рельефы украшали фасады, рассказывая о победах и богах.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быки-ламассу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входов во дворцы ставили каменных ламассу — мифологических созданий с телом быка, головой человека и крыльями. Они служили охранниками и оберегами от злых духов.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инженеры проектировали сложные каналы и водопроводы, которые обеспечивали города водой даже в засушливых условиях, что способствовало развитию урбанистики.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Ашшурбанипала — центр учёности
</a:t>
            </a:r>
            <a:endParaRPr lang="en-US" sz="2797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коллекция глиняных табличек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содержала более 30 тысяч табличек с текстами на клинописи: мифы, законы, научные труды. Это один из первых крупных культурных центров, сохранившихся до наших дней.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изучения истории Древнего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таблички дали учёным ключ к пониманию языка, религии и культуры народов Междуречья, а также процессов формирования ранних государств.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Ашшурбанипала как покровителя учёных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лично заботился о собирании знаний, поощрял переписывание и перевод текстов, создавая условия для развития науки и истории в Ассирии.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Письменность, образование и наука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использовали клинопись — письменность, нанесённую тростниковой палочкой на глиняные таблички, которая требовала специальных навыков для чтения и письма.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были доступны только избранным мальчикам, где преподавали грамоту, математику и астрономию, подготовку будущих чиновников и жрецов.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врачи применяли траволечение и наблюдали за звёздами для создания календарей, что помогало в сельском хозяйстве и медицине.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Сохранились документы — списки царей, справочники и хроники, отражающие важные события и управленческие решения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мифы ассирийцев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 — главный бог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 олицетворял силу и власть царя, вокруг его поклонения строились важные ритуалы и государственные церемонии, подчёркивающие священный статус монарха.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Иштар — богиня любви и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Иштар являлась покровительницей страсти и битв, ей посвящались праздники и жертвоприношения для благословения побед и плодородия.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Шамаш и Нергал — свет и тьма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Шамаш, бог солнца и справедливости, противостоял Нергалу — богу смерти и подземного мира. Их мифы отражали философские представления ассирийцев о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империи и разрушение столицы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612 году до н.э. союз мидян и вавилонян осадил и разрушил столицу Ниневию, что ознаменовало конец Assирийской империи после веков войн и истощения ресурсов.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факторам распада относились внутренние восстания, снижение авторитета царей, а также растущее давление соседних государств, что ослабило централизованное 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влияние Ассирийской державы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значительно продвинулись в военном деле, разрабатывая осадные машины и тактики, которые стали эталоном для будущих армий.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жесткой централизованной власти и эффективного управления провинциями была применена многими последующими империями, включая Персидскую.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архитектурные достижения Ассирии — от рельефов до дворцов — оказали влияние на культуру соседних народов и сохранились в археологических памятниках.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Ассирии в истории человечества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империя заложила основы государственных институтов, науки и искусства, её наследие продолжает вдохновлять учёных и исследователей древних цивилизаций по всему миру.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2026-05-10T09:42:37Z</dcterms:created>
  <dcterms:modified xsi:type="dcterms:W3CDTF">2026-05-10T09:42:37Z</dcterms:modified>
</cp:coreProperties>
</file>