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убирает всё лишнее изнутри?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 теле появляются ненужные вещества. Если их вовремя не убрать, организму труднее работать спокойно. Органы выделения поддерживают порядок в крови и других жидкостях, а кожа, лёгкие и кишечник тоже немного помогают.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телу очищение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главные помощники в очистке крови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расположены в нижней части спины, по одной с каждой стороны позвоночника. Они небольшие, похожи на два боба, но делают очень важную работу каждый день.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 и удаляют лишнюю воду, соли и ненужные вещества. Так они помогают сохранить внутреннюю среду организма в порядке и не дают ей «засоряться».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почки за сутки проходит очень много крови. Поэтому их можно представить как маленькую, но очень трудолюбивую очистную станцию, которая не отдыхает ни днём, ни ночью.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в итоге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фильтрации образуется моча — жидкость, в которой собраны лишние вещества. Затем она отправляется дальше по мочевыделительной системе, чтобы покинуть организм.
</a:t>
            </a:r>
            <a:endParaRPr lang="en-US" sz="12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мочевыделительная система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почках начинается вся работа. Они очищают кровь и образуют мочу, которая помогает организму избавиться от лишней жидкости и ненужных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мочеточника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тонким мочеточникам моча движется от почек к мочевому пузырю. Это как аккуратные дорожки, по которым всё лишнее идёт дальше без путаницы.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накапливает мочу до удобного момента. Он похож на мягкий мешочек, который умеет растягиваться, когда жидкости становится больше.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Мочеиспускательный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канал моча выходит наружу. Он завершает путь, по которому организм избавляется от всего, что ему уже не нужно.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мочи от крови до выхода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мочевыделительная система очищает организм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моча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моче воды. Она помогает растворять и переносить ненужные вещества, чтобы организм мог спокойно избавиться от них.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Мочевина и соли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моче есть мочевина и разные соли. Мочевина образуется после переработки пищи, а соли тоже выводятся, когда они становятся лишними.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моче можно найти и другие ненужные вещества. Именно поэтому она помогает телу сохранять внутреннюю среду чистой и правильной.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мочи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моча светло-жёлтая. Такой цвет появляется потому, что в воде растворены разные вещества, и жидкость становится не совсем прозрачной.
</a:t>
            </a:r>
            <a:endParaRPr lang="en-US" sz="13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хранит мочу до нужного момента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резервуар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работает как мягкий мешочек, который умеет растягиваться. Он собирает мочу и хранит её, пока не наступит удобное время пойти в туалет. Тогда человеку становится понятно, что пора не откладывать дело.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мочевой пузырь меньше, чем у взрослых, но делает ту же работу. Он спокойно ждёт, пока в нём накопится достаточно мочи, а потом помогает организму освободиться от неё без лишней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мочеиспускание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мочевой пузырь наполняется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Моча постепенно собирается в мочевом пузыре. Когда её становится достаточно много, стенки пузыря растягиваются, и человек чувствует желание сходить в туалет.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мочеиспускания мышцы мочевого пузыря сокращаются. Это помогает вытолкнуть мочу и направить её к выходу через мочеиспускательный канал.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Моча выходит наружу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моча покидает организм. Так тело освобождается от лишней жидкости, а привычка не терпеть слишком долго помогает этому процессу идти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38" y="2853099"/>
            <a:ext cx="14017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тоже помогает выделению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во время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бегает или играет, тело нагревается. Тогда кожа выделяет пот, чтобы помочь организму охладиться и не перегреться, как маленький природный кондиционер.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поте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 содержатся вода, соли и немного других веществ. Через кожу организм тоже избавляется от лишнего, хотя главную работу всё равно выполняют почки.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особенно полезно в жару и после активных игр. Поэтому после движения одежда может стать влажной — это значит, что кожа хорошо справляется со своей задачей.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кишечник тоже участвуют в удалении лишнего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выдыхают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выдыхаем, лёгкие выводят углекислый газ и водяной пар. Так они помогают организму избавляться от ненужных веществ каждый раз при дыхании.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убирает остатки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удаляет непереваренные остатки еды. Всё полезное остаётся в организме, а лишнее отправляется наружу, чтобы не мешать работе тела.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всей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кишечник не заменяют почки, но вместе с ними помогают поддерживать порядок внутри организма. Получается настоящая команда заботы о чистоте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почкам нужна забота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пьёт слишком мало, почкам приходится работать в более трудных условиях. Моча становится темнее и гуще, а организму сложнее быстро выводить ненужные вещества.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слишком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в туалет, лучше не откладывать надолго. Если часто терпеть, мочевой пузырь и мочевыделительная система получают лишнюю нагрузку.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простуда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может мешать нормальной работе мочевыделительной системы. Поэтому тёплая одежда по погоде и забота о здоровье помогают почкам работать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здоровья почек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помогает почкам выводить лишнее и поддерживать правильный состав жидкости в организме. Если пить регулярно, тело легче справляется с обычной работой и не перегружается.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Одеваться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защищает от переохлаждения, особенно в холодное время года. Это важно для почек и всей мочевыделительной системы, которые не любят сильный холод.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терпеть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в туалет, лучше идти вовремя. Так мочевой пузырь не растягивается слишком сильно, а органы выделения работают без лишнего напряжения и спешки.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и соблюдать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 и чистота тела помогают организму работать спокойно. После активных игр полезно мыть руки и тело, чтобы поддерживать здоровье и хорошее самочувствие.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случаях нужен взрослый и врач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болит поясница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после долгой прогулки почувствовал неприятную боль в пояснице и решил ничего не говорить. Но боль не прошла, и он рассказал маме. Взрослый вовремя заметил проблему и помог обратиться к врачу.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жжёт при походе в туалет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Алисы стало неприятно во время мочеиспускания, и она начала ходить в туалет чаще обычного. Девочка сразу сообщила бабушке. Вместе они пошли к врачу, чтобы узнать причину и не заниматься лечением самому.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044" y="1835943"/>
            <a:ext cx="150563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5406" y="1835943"/>
            <a:ext cx="165619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в любом возрасте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органы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органы выделения ещё развиваются, поэтому особенно важны вода, тепло и привычка не терпеть долго. Так тело растёт спокойно и без лишней нагрузки.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работа не останавливается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органы выделения тоже трудятся каждый день. Им нужны те же простые помощники: питьё, движение, чистота и внимательное отношение к самочувствию.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количество воды помогает почкам выводить лишнее и поддерживать организм в порядке. Это полезно и детям, и взрослым, даже если кто-то считает воду скучной.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погоде, чистота тела и своевременный поход в туалет помогают избежать лишней нагрузки. Такие привычки поддерживают здоровье без сложных правил и больших усилий.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органы выделения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полезные привычки, которые помогают почкам и другим органам выделения работать без лишней нагрузки.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почках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без перерыва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трудятся днём и ночью, даже когда человек спит. Они постоянно очищают кровь и помогают организму избавляться от лишней воды и ненужных веществ.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 очень важные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по размеру невелики, но пользы от них много. Их можно представить как маленькую, очень старательную очистную станцию внутри тела, которая никогда не ленится.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делают большую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почки пропускают через себя много крови и фильтруют её снова и снова. Поэтому им особенно нужны вода, тепло и бережное отношение.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 помогает узнать, всё ли в порядке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самочувствии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врач спрашивает, где болит, как часто человек ходит в туалет и какого цвета моча. Эти простые вопросы помогают понять, на что нужно обратить внимание. Иногда уже по ответам становится ясно, какие проверки нужны дальше.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Анализы, которые многое показывают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требуется, врач назначает анализ мочи и иногда анализ крови. Они помогают узнать, как работают почки и нет ли воспаления или инфекции. Это обычная и полезная проверка, которая помогает выбрать правильную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органы выделения для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30025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состав 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убирают лишнюю воду и соли, чтобы кровь и другие жидкости оставались в нужном составе. Так внутренней среде организма легче поддерживать порядок.
</a:t>
            </a:r>
            <a:endParaRPr lang="en-US" sz="1426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03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клеткам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ненужные вещества выводятся вовремя, клеткам проще жить и выполнять свою работу. Это особенно важно, потому что каждая клетка любит чистоту и спокойствие.
</a:t>
            </a:r>
            <a:endParaRPr lang="en-US" sz="1426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6106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общий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работе тело не накапливает лишнее и чувствует себя лучше. Можно сказать, что органы выделения помогают организму держать аккуратный внутренний распорядок.
</a:t>
            </a:r>
            <a:endParaRPr lang="en-US" sz="14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по теме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мочеточники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очищают кровь, а мочеточники переносят мочу к мочевому пузырю. Эти органы работают вместе, как аккуратная дорожка для всего лишнего.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и выдох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выводит пот, а лёгкие убирают углекислый газ и водяной пар при выдохе. Значит, выделение происходит не только через почки.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и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хранит мочу до нужного момента, а мочеиспускательный канал выводит её наружу. Так тело освобождается от ненужной жидкости.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пить воду, одеваться по погоде и не терпеть долго, органы выделения работают легче. Так здоровье сохраняется лучше и надолго.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Моча и фильтрация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Моча — это жидкость, в которой есть вода и ненужные вещества. Фильтрация — это работа почек, когда они очищают кровь от лишнего.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— настоящие помощники тела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каждый день очищают организм и помогают ему оставаться здоровым. Если пить воду, двигаться, одеваться по погоде и вовремя замечать тревожные признаки, они будут работать спокойно и долго.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2026-05-26T05:13:51Z</dcterms:created>
  <dcterms:modified xsi:type="dcterms:W3CDTF">2026-05-26T05:13:51Z</dcterms:modified>
</cp:coreProperties>
</file>