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Венера: вторая планета Солнечной системы и её загадки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 — ярчайшая планета с таинственной атмосферой и экстремальным климатом.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 с древних времён вдохновляла цивилизации как символ любви и красоты. Галилей открыл её фазы, подтвердив гелиоцентризм. Планета остаётся важным объектом изучения и искусства.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и культурное значение Венеры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в системе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 расположена в среднем в 108 млн км от Солнца и движется по орбите ближе к Земле, обеспечивая частые наблюдения невооружённым глазом.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видимости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диаметр почти равен земному, около 12 104 км, что делает её похожей по размерам на нашу планету и заметной на ночном небе.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и видимость Венеры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планеты составляет приблизительно 4,87×10^24 кг, что примерно 81% от массы Земли, указывая на плотную и массивную структуру.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Венеры достигает 86% от земного, что подтверждает схожесть в размерах и структуре тела планеты.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Поверхностная гравитация равна 8,87 м/с² — чуть меньше земной, обусловленная плотным ядром диаметром около 6 000 км.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параметры Венеры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1780772"/>
            <a:ext cx="3848986" cy="25867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содержит ключевые параметры, иллюстрирующие сходства и различия между планетами.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схожие размеры, Венера имеет уникальную атмосферу и климат, кардинально отличающиеся от земных.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Fact Sheet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физических характеристик Венеры и Земли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поверхности состоит из обширных базальтовых равнин, образованных застывшими лавовыми потоками.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 Максвелла достигает около 11 км в высоту и является самой высокой точкой на планете.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Венере насчитывается более 1600 крупных вулканов, указывающих на недавнюю или продолжающуюся геологическую активность.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выявлены системы разломов и трещин, свидетельствующие о тектонических процессах внутри планеты.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Венеры: основные географические особенности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преимущественно состоит из углекислого газа — около 96%, с добавлением азота и сернистых соединений, создающих экстремальные условия.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у поверхности превышает земное в 92 раза, а верхние слои покрыты густыми облаками из концентрированной серной кислоты, скрывающими планету от обзора.
</a:t>
            </a:r>
            <a:endParaRPr lang="en-US" sz="1580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Венеры: состав и структура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465°C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является средней температурой на поверхности, что делает Венеру самой горячей планетой в нашей системе.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Planetary Science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слой углекислого газа и плотные кислотные облака удерживают тепло, вызывая экстремальный парниковый эффект.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Венеры в 30 раз выше земной, несмотря на меньшую дистанцию до Солнца.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Парниковый эффект на Венере значительно превышает земной, в результате чего температура достигает опасных значений.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2023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средних температур планет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Погодные процессы и ветровые условия на Венере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Облачные слои состоят из мелких капель серной кислоты, отражающих значительную часть солнечного излучения.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атмосфере наблюдаются сильные ветры со скоростью до 360 км/ч, которые быстро перемещают облака вокруг планеты.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Зарегистрированы молнии и загадочные тёмные полосы, чья природа до сих пор остаётся предметом исследований.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 обладает ретроградным вращением, то есть вращается вокруг оси в направлении, противоположном вращению Земли и большинства планет Солнечной системы, что уникально среди ближайших соседей.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одного оборота планеты вокруг своей оси составляет около 243 земных суток, что значительно превышает длину её года и делает сутки на Венере необычайно длинными.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Венерианский год длится приблизительно 225 земных суток, поэтому один полный оборот вокруг Солнца происходит быстрее, чем полный оборот вокруг своей оси.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необычного соотношения вращения и орбитального движения продолжительность суток на Венере оказывается больше, чем время, необходимое для полного оборота планеты вокруг Солнца.
</a:t>
            </a:r>
            <a:endParaRPr lang="en-US" sz="1385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Вращение Венеры и особенности её суток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Советские автоматические станции «Венера-4» — «Венера-16»
</a:t>
            </a:r>
            <a:pPr algn="l" indent="0" marL="0">
              <a:lnSpc>
                <a:spcPct val="100000"/>
              </a:lnSpc>
              <a:buNone/>
            </a:pPr>
            <a:r>
              <a:rPr lang="en-US" sz="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с 1967 по 1983 год СССР успешно запустил серию миссий, которые впервые изучили атмосферу и поверхность Венеры. Они передали уникальные данные о составе атмосферы и условиях на планете, заложив основу для дальнейших исследований.
</a:t>
            </a:r>
            <a:endParaRPr lang="en-US" sz="930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Миссия «Маринер-2» (1962) — первый пролёт к Венере
</a:t>
            </a:r>
            <a:pPr algn="l" indent="0" marL="0">
              <a:lnSpc>
                <a:spcPct val="100000"/>
              </a:lnSpc>
              <a:buNone/>
            </a:pPr>
            <a:r>
              <a:rPr lang="en-US" sz="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Американский аппарат «Маринер-2» совершил первый успешный пролёт мимо Венеры, получив важные измерения температуры и состава атмосферы, что значительно расширило знания о планете и подтвердило экстремальные условия её климата.
</a:t>
            </a:r>
            <a:endParaRPr lang="en-US" sz="930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«Пионер-Венера» (1978) — глубокий анализ атмосферы
</a:t>
            </a:r>
            <a:pPr algn="l" indent="0" marL="0">
              <a:lnSpc>
                <a:spcPct val="100000"/>
              </a:lnSpc>
              <a:buNone/>
            </a:pPr>
            <a:r>
              <a:rPr lang="en-US" sz="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миссия доставила к планете несколько зондов, которые подробно исследовали облачные слои и состав атмосферы. Было зарегистрировано экстремальное давление и наличие кислотных облаков, усилив интерес к изучению парникового эффекта на Венере.
</a:t>
            </a:r>
            <a:endParaRPr lang="en-US" sz="930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миссии: первые исследования Венеры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«Венера-7» стала первой станцией, осуществившей мягкую посадку на поверхность планеты и передавшей важные данные о температуре и давлении в экстремальных условиях Венеры.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«Венера-9» выполнила первые фотосъёмки поверхности, представляя лицом к лицу ландшафт планеты, который ранее оставался неизвестным из-за плотных облаков атмосферы.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«Венера-13» и «Венера-14» предоставили информацию о составе грунта и сделали цветные панорамные снимки, расширив понимание геологического строения планеты.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советской программы «Венера»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«Пионер-Венера» поставил на орбиту четыре зонда, которые изучали атмосферный состав, давление и движение облаков, уточняя картину венерианской атмосферы.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Миссия «Магеллан» (1989) с помощью радиолокационной съёмки составила детальную карту поверхности, выявив вулканические образования и структуру рельефа на 98% территории планеты.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данных «Магеллана» позволил определить масштабные лавовые потоки, крупнейшие вулканы и разломные зоны, свидетельствующие о прошлом геологическом активности.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миссии стали основой для понимания тектоники Венеры и сравнения её геологических процессов с Землёй, открывая новые перспективы в планетной геологии.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Миссии NASA: картографирование и анализ поверхности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«Венера-Экспресс» с 2006 по 2014 годы изучал атмосферную динамику и состав, подтвердив существование ураганных ветров и показав температурные вариации в разных слоях атмосферы.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Миссия «Акацуки», начавшаяся в 2015 году и продолжающаяся по настоящее время, проводит мониторинг структуры облаков с высоким разрешением, выявляя сложную метеодинамику и погодные явления.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проекты внесли вклад в понимание уникальной атмосферы Венеры, позволив выявить новые атмосферные процессы и рассмотреть возможности для будущих исследований.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и японские проекты: новые подходы в исследованиях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2020 году обнаружение следов фосфина вызвало дебаты о потенциальном микробном происхождении этого газа в верхних слоях венерианских облаков, где условия менее экстремальны, чем на поверхности.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прямых доказательств жизни нет, учёные рассматривают гипотезы о гипертермофилах и кислотоустойчивых микроорганизмах, способных выживать в кислой и жаркой атмосфере Венеры.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Возможности существования жизни: современные научные гипотезы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60" y="1876658"/>
            <a:ext cx="542108" cy="4818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7812" y="1838242"/>
            <a:ext cx="488869" cy="55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3626" y="1846541"/>
            <a:ext cx="542108" cy="54210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 в астрономии и культуре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6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Ярчайший небесный объект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 часто называют «вечерней» или «утренней звездой» за её видимость и блеск на ночном небе, что делает планету заметной для наблюдателей с древних времён.
</a:t>
            </a:r>
            <a:endParaRPr lang="en-US" sz="1733" dirty="0"/>
          </a:p>
        </p:txBody>
      </p:sp>
      <p:sp>
        <p:nvSpPr>
          <p:cNvPr id="9" name="Text 3"/>
          <p:cNvSpPr txBox="1"/>
          <p:nvPr/>
        </p:nvSpPr>
        <p:spPr>
          <a:xfrm>
            <a:off x="358792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Мифология и литература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ассоциировалась с богинями любви и красоты в разных культурах, её образ широко использовался в мифах, сказаниях и литературных произведениях разных эпох и народов.
</a:t>
            </a:r>
            <a:endParaRPr lang="en-US" sz="1607" dirty="0"/>
          </a:p>
        </p:txBody>
      </p:sp>
      <p:sp>
        <p:nvSpPr>
          <p:cNvPr id="10" name="Text 4"/>
          <p:cNvSpPr txBox="1"/>
          <p:nvPr/>
        </p:nvSpPr>
        <p:spPr>
          <a:xfrm>
            <a:off x="6817082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искусство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 вдохновляла художников и композиторов, символизируя красоту, таинство и загадочность, что отражается в живописи, музыке и скульптуре на протяжении истории человечества.
</a:t>
            </a:r>
            <a:endParaRPr lang="en-US" sz="16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2020: Объявление миссий VERITAS и EnVision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и ESA объявили о запуске миссий для детального изучения геологической активности и атмосферы Венеры с целью расширить научные знания о планете.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487312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2028–2030: Запуск и выход на орбиту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Планируется запуск аппаратов и выход на орбиту Венеры для начала комплексного сбора данных о поверхности и атмосфере с использованием передовых технологий.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2519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Последующая фаза: Анализ и поиск признаков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миссий будут изучаться вулканическая активность, химический состав атмосферы и возможные биомаркеры, что может пролить свет на потенциал обитания на Венере.
</a:t>
            </a:r>
            <a:endParaRPr lang="en-US" sz="1399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проекты по изучению Венеры: планы и ожидания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исследований Венеры в науку о планетах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Венеры позволяют лучше понять процессы формирования и эволюции планет земной группы, включая динамику атмосферы и внутренние геологические процессы.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климатических систем Венеры и Земли помогает выявить механизмы парникового эффекта и оценить риски изменения климата, что актуально в контексте глобальных экологических проблем.
</a:t>
            </a:r>
            <a:endParaRPr lang="en-US" sz="133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 Венеры служат моделью для изучения атмосфер других планет и экзопланет, расширяя представления о возможных вариантах развития планетных систем во Вселенной.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52" y="506916"/>
            <a:ext cx="3952348" cy="412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25" y="676051"/>
            <a:ext cx="3746700" cy="37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Венера: объекты будущих открытий и научных горизонтов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изучение Венеры способствует развитию планетарной науки, раскрытию механизмов климатической эволюции и поиску жизни за пределами Земли, открывая новые возможности для освоения космоса.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2026-05-08T06:51:32Z</dcterms:created>
  <dcterms:modified xsi:type="dcterms:W3CDTF">2026-05-08T06:51:32Z</dcterms:modified>
</cp:coreProperties>
</file>