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727075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дети — дому венец
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678525" y="2928050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ребёнка делают дом теплее, тише и радостнее.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45435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доброта начинается дома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доброта начинается дома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3 классе дети уже замечают настроение близких и понимают, как важно помочь, сказать «спасибо» и не ссориться. Маленькая забота каждый день делает семью дружнее и спокойнее.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доброта в повседневной жизни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Приветливые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начинается с простого приветствия и улыбки. Когда ребёнок говорит тихо и вежливо, рядом становится спокойнее, а общаться с ним приятнее и легче.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без напоминания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поступок — это помочь, не дожидаясь просьбы. Поднять упавшую вещь, подать книгу или убрать за собой — небольшие дела, которые сильно облегчают жизнь дома.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делиться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поделиться карандашом, игрушкой или временем для игры, другой человек чувствует заботу. Такое поведение учит думать не только о себе, но и о близких.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доброта — это не шуметь, когда кто-то отдыхает, и не перебивать во время разговора. Внимание к чужому покою делает день дома более лёгким и приятным.
</a:t>
            </a:r>
            <a:endParaRPr lang="en-US" sz="12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дела дома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дела дома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4139401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Поручения для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Принести воду, подать тапочки или помочь нести пакет с покупками — простые, но нужные дела. Они показывают, что ребёнок замечает усталость близких и хочет облегчить их заботы.
</a:t>
            </a:r>
            <a:endParaRPr lang="en-US" sz="1094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394020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помощь младшим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поиграть с братом или сестрой, помочь собрать конструктор или почитать книгу. Такое участие показывает любовь и помогает младшим чувствовать себя в безопасности.
</a:t>
            </a:r>
            <a:endParaRPr lang="en-US" sz="1094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2648645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питомце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Налить воду, насыпать корм или аккуратно погладить домашнего любимца — тоже добрые дела. Они учат ребёнка быть внимательным, терпеливым и ответственным каждый день.
</a:t>
            </a:r>
            <a:endParaRPr lang="en-US" sz="1094" dirty="0"/>
          </a:p>
        </p:txBody>
      </p:sp>
      <p:sp>
        <p:nvSpPr>
          <p:cNvPr id="16" name="Text 6"/>
          <p:cNvSpPr txBox="1"/>
          <p:nvPr/>
        </p:nvSpPr>
        <p:spPr>
          <a:xfrm>
            <a:off x="270000" y="1903269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после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игрушки, сложить книги и убрать карандаши — это не скучная обязанность, а забота о доме. Когда вещи на месте, всем легче отдыхать, играть и находить нужное.
</a:t>
            </a:r>
            <a:endParaRPr lang="en-US" sz="1094" dirty="0"/>
          </a:p>
        </p:txBody>
      </p:sp>
      <p:sp>
        <p:nvSpPr>
          <p:cNvPr id="17" name="Text 7"/>
          <p:cNvSpPr txBox="1"/>
          <p:nvPr/>
        </p:nvSpPr>
        <p:spPr>
          <a:xfrm>
            <a:off x="270000" y="1157900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за столом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разложить салфетки, принести ложки или помочь накрыть на стол. Такое дело занимает немного времени, зато сразу чувствуется: вся семья трудится вместе.
</a:t>
            </a:r>
            <a:endParaRPr lang="en-US" sz="10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«доброе утро» и «спокойной ночи» помогают начать и завершить день с теплом. Они словно маленькие лучики, которые делают домашний разговор светлее.
</a:t>
            </a:r>
            <a:endParaRPr lang="en-US" sz="131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без капризов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«пожалуйста» учит просить уважительно, а не требовать. Так другим легче откликнуться, потому что просьба звучит мягко и дружелюбно.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и извинение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«Спасибо» и «извини» помогают сохранять хорошие отношения. Они показывают, что человек замечает помощь, умеет признавать ошибку и ценит чувства близких.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обычные слова звучат добрее, если говорить спокойно и без резкости. Вежливый тон особенно важен, когда кто-то устал, расстроен или просто не в настроении.
</a:t>
            </a:r>
            <a:endParaRPr lang="en-US" sz="131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слова, которые делают дом мягче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добрый поступок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забота о близких превращается в привычку.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добром доме меньше ссор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умеет слушать до конца, спор не разгорается сразу. Другой человек чувствует уважение и отвечает спокойнее, а значит, договориться становится намного проще.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Грубость часто только усиливает обиду, а добрые слова помогают остановить ссору. Вежливый тон делает разговор мягче и возвращает желание понять друг друга.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примирение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тянуть с извинением и объяснением, обида не успевает вырасти. Доброта помогает мириться быстрее и снова чувствовать себя одной семьёй.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доме, где люди относятся друг к другу бережно, чаще звучат улыбки и тёплые разговоры. Там легче делиться новостями, просить помощь и радоваться вместе.
</a:t>
            </a:r>
            <a:endParaRPr lang="en-US" sz="12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младших и уважение к старшим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Шнурки и карандаши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Младшему брату трудно завязать шнурки, и старшая сестра присаживается рядом, чтобы помочь. Потом она собирает рассыпавшиеся карандаши и улыбается, будто это самое обычное дело на свете. Для малыша такая помощь очень важна, а для семьи — просто спасение.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 и тапочки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ищет очки, а внук приносит их и ставит рядом тапочки. Он делает это спокойно и внимательно, потому что уважение видно в маленьких поступках. В ответ бабушка улыбается, и в комнате сразу становится уютнее.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ребёнок устал, и старший брат предлагает собрать игрушки вместе. Затем он садится рядом и помогает достроить башню из кубиков. Такое участие показывает, что доброта не зависит от возраста и всегда делает дом дружнее.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46995"/>
            <a:ext cx="236400" cy="1891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настроение капризничает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Замечаю злость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понять, что настроение испортилось. Если заметить злость вовремя, легче не наговорить лишнего и не обидеть близких резкими словами.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 паузу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остановка помогает успокоиться. Один спокойный вдох и несколько секунд тишины дают время подумать, а не действовать на эмоциях.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Говорю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сказать, что именно не нравится, без крика и обвинений. Тогда другой человек услышит просьбу, а не только сердитый тон.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Прошу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самому трудно справиться, можно попросить взрослого или близкого человека помочь. Это не слабость, а умение заботиться о себе и о других.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перейти от каприза к миру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помогает успокоиться и договориться без обид.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дела, где особенно нужна помощь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самого утра ребёнок может убрать игрушки, сложить одежду и подготовить портфель. Такие дела занимают немного времени, но сразу делают комнату аккуратнее и помогают начать день спокойно.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 после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полезно полить цветы, покормить питомца или помочь накрыть на стол. Когда ребёнок замечает, что дому нужна поддержка, взрослым становится легче, а у него появляется чувство ответственности.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можно собрать вещи на завтра, сложить книги и помочь убрать кухню. Так маленький вклад каждого превращает дом в чистое и удобное место для всей семьи.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 строится совместными делами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за общим столом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уже пахнет ужином, а на столе стоят тарелки, салфетки и тёплый чай. Ребёнок помогает расставить посуду, и все садятся вместе. Разговоры идут спокойно, а улыбки делают комнату по-настоящему домашней.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Субботняя уборка без скуки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субботу семья убирает квартиру не по одному, а вместе. Кто-то складывает игрушки, кто-то вытирает пыль, кто-то поливает цветы. Работа идёт быстрее, а потом остаётся время для отдыха и весёлой беседы.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уют перед сном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дом становится особенно тёплым и спокойным. Ребёнок убирает свои вещи, желает близким спокойной ночи и помогает выключить свет. Такие простые дела создают чувство заботы, которое хочется помнить до завтра.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доброта идут рядом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правду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сломалось или потерялось, честный ребёнок не прячется и не придумывает оправданий. Он сразу рассказывает взрослым, чтобы вместе спокойно найти выход и исправить ситуацию.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31857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Признать ошибку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Ошибаться могут все, даже самые старательные дети. Добрый человек не спорит до конца, а признаёт промах и старается помочь: убрать осколки, собрать вещи или извиниться.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61014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Вернуть 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показывает, что близким можно верить. Когда ребёнок говорит правду, семья не сердится дольше, быстрее успокаивается и понимает: рядом растёт надёжный и внимательный человек.
</a:t>
            </a:r>
            <a:endParaRPr lang="en-US" sz="131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437" y="1102541"/>
            <a:ext cx="263100" cy="233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156" y="2077048"/>
            <a:ext cx="263100" cy="210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266" y="3028168"/>
            <a:ext cx="263100" cy="233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71" y="3976665"/>
            <a:ext cx="262500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доброта меняет отношения в семье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Теплее отвечают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помогает без напоминаний и говорит уважительно, взрослые чаще улыбаются в ответ. В доме становится больше добрых слов и спокойных разговоров.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ссор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помогает не перебивать и не отвечать грубо. Из-за этого споры заканчиваются быстрее, а обиды не задерживаются надолго.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близкими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 соединяют членов семьи, как прочный мост. Людям легче понимать друг друга, когда они слышат не только слова, но и заботу.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радости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дома есть помощь и внимание, даже обычный вечер кажется светлее. Общие дела и тёплые улыбки создают ощущение дружной команды.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кто-то огорчён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добрых действий помогает спокойно поддержать близкого человека и вместе найти решение.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привычки дома и в школе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привычки дома и в школе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4139401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вокруг себя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за собой, всем становится удобнее жить и учиться. Эта привычка полезна и дома, и в школе, потому что доброта любит порядок.
</a:t>
            </a:r>
            <a:endParaRPr lang="en-US" sz="1094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394020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вещах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игрушки и школьные принадлежности нужно беречь и класть на место. Аккуратность показывает, что человек уважает труд других и ценит порядок.
</a:t>
            </a:r>
            <a:endParaRPr lang="en-US" sz="1094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2648645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без напоминаний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помочь убрать посуду дома или раздать тетради в классе. Такие поступки не требуют громких слов, но сразу делают общее дело легче.
</a:t>
            </a:r>
            <a:endParaRPr lang="en-US" sz="1094" dirty="0"/>
          </a:p>
        </p:txBody>
      </p:sp>
      <p:sp>
        <p:nvSpPr>
          <p:cNvPr id="16" name="Text 6"/>
          <p:cNvSpPr txBox="1"/>
          <p:nvPr/>
        </p:nvSpPr>
        <p:spPr>
          <a:xfrm>
            <a:off x="270000" y="1903269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перебивать важно и за семейным столом, и на уроке. Когда человек дослушивает другого до конца, ему легче понять смысл слов и ответить вежливо.
</a:t>
            </a:r>
            <a:endParaRPr lang="en-US" sz="1094" dirty="0"/>
          </a:p>
        </p:txBody>
      </p:sp>
      <p:sp>
        <p:nvSpPr>
          <p:cNvPr id="17" name="Text 7"/>
          <p:cNvSpPr txBox="1"/>
          <p:nvPr/>
        </p:nvSpPr>
        <p:spPr>
          <a:xfrm>
            <a:off x="270000" y="1157900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дети здороваются утром дома и в классе. Простое «здравствуй» помогает начать разговор спокойно и показывает уважение к людям вокруг.
</a:t>
            </a:r>
            <a:endParaRPr lang="en-US" sz="109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замечает три небольших дела и делает их сразу, дом становится спокойнее, а близким легче. Маленькая помощь быстро превращается в хорошую привычку.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добрых шага уже могут заметно улучшить настроение дома.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теме презентации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75800" y="12292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говорит: самый лучший украшатель дома — не дорогая вещь, а добрый ребёнок. Его забота, вежливость и участие делают семью особенно тёплой и радостной.
</a:t>
            </a:r>
            <a:endParaRPr lang="en-US" sz="1415" dirty="0"/>
          </a:p>
        </p:txBody>
      </p:sp>
      <p:sp>
        <p:nvSpPr>
          <p:cNvPr id="9" name="Text 2"/>
          <p:cNvSpPr txBox="1"/>
          <p:nvPr/>
        </p:nvSpPr>
        <p:spPr>
          <a:xfrm>
            <a:off x="475800" y="247852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«венец»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«венец» означает верхушку, гордость и самое красивое украшение. В пословице оно подчёркивает, что добрые дети — главная радость и честь для родителей.
</a:t>
            </a:r>
            <a:endParaRPr lang="en-US" sz="1415" dirty="0"/>
          </a:p>
        </p:txBody>
      </p:sp>
      <p:sp>
        <p:nvSpPr>
          <p:cNvPr id="10" name="Text 3"/>
          <p:cNvSpPr txBox="1"/>
          <p:nvPr/>
        </p:nvSpPr>
        <p:spPr>
          <a:xfrm>
            <a:off x="475800" y="37277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учит: доброта ребёнка заметна каждый день. Она помогает дому стать местом, где спокойно, уютно и хочется быть вместе.
</a:t>
            </a:r>
            <a:endParaRPr lang="en-US" sz="1415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о добрых детях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становится добрый ребёнок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улыбкой на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школьник первым замечает, что маме тяжело, а младшему брату не хватает сил собрать конструктор. Он подходит с улыбкой и помогает без лишних слов. От этого всем становится легче и веселее.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друг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такой ребёнок видит, что одноклассник загрустил, и не проходит мимо. Он спрашивает, всё ли в порядке, делится карандашом и умеет поддержать простым добрым словом.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помощник дома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он аккуратно складывает вещи, благодарит за обед и не забывает помочь по дому. Родные знают: на него можно положиться, потому что он думает не только о себе.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каждый день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дети делают дом светлее и дружнее не редкими подвигами, а обычными маленькими делами. Помощь, вежливость и честность каждый день становятся настоящим украшением семьи.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2026-05-26T05:43:37Z</dcterms:created>
  <dcterms:modified xsi:type="dcterms:W3CDTF">2026-05-26T05:43:37Z</dcterms:modified>
</cp:coreProperties>
</file>