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3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«Необычайное приключение, бывшее с Владимиром Маяковским летом на даче»: поэма о труде, солнце и силе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дачная работа превращается у Маяковского в разговор с солнцем.
</a:t>
            </a:r>
            <a:endParaRPr lang="en-US" sz="3136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возникло в годы поиска новых художественных форм. Маяковский соединяет футуристическую смелость, разговорную интонацию и тему созидательного труда, превращая летний эпизод в яркий разговор о современности.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 эпоху перемен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работает на даче в изнуряющую жару и чувствует усталость. Обычный летний день сразу задаёт напряжённое, почти физически ощутимое начало.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от дачной жары к фантастическому разговору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привычную бытовую сцену неожиданно входит солнце: оно становится живым собеседником и переводит рассказ из реальности в фантастический план.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эпизод постепенно расширяется до размышления о труде, стойкости человека и значении поэта, который умеет придавать будням высокий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действие поэмы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переход от бытовой сцены к символическому смыслу.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— поэт-новатор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 и экспериментатор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вошёл в литературу как один из самых смелых поэтов XX века. Он ломал привычные правила стиха, делал речь напряжённой и выразительной, чтобы звучание соответствовало энергии времени.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 и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особенно заметна сильная позиция автора. Лирический герой часто говорит резко, уверенно и открыто, поэтому в поэме чувствуется сам Маяковский — деятельный, прямой и убеждённый в силе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не как безошибочный человек, а как уставший работник летнего дня. Благодаря этому он выглядит живым, близким и легко узнаваемым для школьника.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ощущает жару, напряжение и раздражение, но не уходит от трудности. Его состояние подчёркивает, что сила человека проявляется не в отсутствии усталости, а в умении её преодолеть.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солнцем показывает внутреннюю стойкость героя. Он не пассивен и не покоряется обстоятельствам, а вступает в равное взаимодействие с природной силой.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поэме ведёт себя как живое существо: оно отвечает, участвует в действии и становится настоящим собеседником героя. Это усиливает фантастичность сюжета.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персонаж и символ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солнце означает свет, энергию и движение вперёд. Его образ помогает почувствовать, что жизнь требует не покоя, а внутреннего действия и стремления к развитию.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Маяковский связывает труд и творчество. Солнце словно напоминает: человеку нужно не только работать, но и сохранять силу духа, чтобы идти к цели.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357619"/>
            <a:ext cx="3934500" cy="21697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бытовые детали получают символический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сцена постепенно становится обобщённым рассказом о внутреннем подъёме и победе над бессилием.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содержания поэмы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«Необычайное приключение, бывшее с Владимиром Маяковским летом на даче»
</a:t>
            </a:r>
            <a:endParaRPr lang="en-US" sz="10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показан как естественная и достойная часть жизни. Он не выглядит тяжёлой обязанностью, а воспринимается как дело, требующее воли, энергии и собранности.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в поэме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работа на даче у Маяковского становится значимым событием. Поэт показывает: важен не размер дела, а отношение человека к нему.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связан с терпением и выносливостью. Герой устает, но продолжает действовать, а значит, не отдаёт обстоятельствам последнего слова.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тему труда поэма утверждает активную жизненную позицию. Человек не ждёт помощи извне, а сам создаёт движение, смысл и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 показывает все детали текста, но наглядно передаёт смену настроения и внутренний ритм поэмы.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энергии герой выходит к подъёму: фантастический разговор становится поворотом к бодрости и действию.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сюжета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«Необычайное приключение, бывшее с Владимиром Маяковским летом на даче»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оживляет мир через олицетворение: солнце у него не просто светит, а вступает в разговор и становится полноправным участником действия, что делает фантастику убедительной.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Маяковского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Гипербола, метафоры и разговорная интонация усиливают напряжение и эмоциональность речи. Благодаря этому дачная сцена звучит как живая, энергичная беседа, а не как спокойное описание.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смыслового выделения чаще всего создаёт «лесенка», делая речь резкой, напряжённой и особенно выразительной.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выделять главное слово и передавать живую, взволнованную интонацию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стихотворной формы поэмы Маяковского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связывают бытовую сцену с более широким смыслом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вместе: бытовая реальность постепенно раскрывается как история о внутреннем подъёме и силе человека.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образы поэмы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и её литературный анализ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название сразу выделяет произведение среди других: оно звучит как начало живого рассказа и заранее настраивает на необычное событие, а не на привычное бытовое описание.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поэмы и его значение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«необычайное» подчёркивает фантастическую сторону сюжета, а точное указание «летом на даче» возвращает читателя к реальной, знакомой ситуации отдыха и труда.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соединяет повседневность и чудо. Уже в заголовке Маяковский показывает, что обычный день может стать основой для яркого поэтического открытия.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в поэме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день в поэме не выглядит безобидным: зной утомляет, мешает работать и заставляет героя почувствовать предел своих сил. Но это испытание не ломает его, а делает движение вперёд особенно заметным.
</a:t>
            </a:r>
            <a:endParaRPr lang="en-US" sz="123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не враг, а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Маяковского не отделена от человека. Солнце разговаривает с героем, будто принимает участие в его жизни, и благодаря этому возникает ощущение диалога, а не борьбы.
</a:t>
            </a:r>
            <a:endParaRPr lang="en-US" sz="123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едином ритме с миром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под палящим светом человек продолжает дело, не отступая перед усталостью. Природа, труд и слово в поэме оказываются связаны: всё движется, меняется и помогает герою собраться с силами.
</a:t>
            </a:r>
            <a:endParaRPr lang="en-US" sz="1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поэмы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бытовая сцена превращается в обобщённый поэтический смысл.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важна для школьного изучения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легко проследить: обычная работа, усталость, появление солнца и подъём сил. Это помогает школьнику увидеть, как из простой ситуации рождается яркое художественное произведение.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футуристический стиль
</a:t>
            </a:r>
            <a:endParaRPr lang="en-US" sz="1238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смелые образы, необычный ритм и сильная авторская интонация. На примере поэмы удобно понять, чем футуризм отличается от более привычной лирики.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стихотворение близким и понятным. Герой будто говорит прямо с читателем, поэтому текст воспринимается эмоционально и запоминается лучше.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образ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показывает, как обычный летний день может стать разговором о труде, энергии и силе слова. Это хороший пример того, как литература раскрывает скрытый смысл повседневности.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выразительность текста строится не на одном приёме, а на их сочетании, создающем напряжённую и динамичную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олицетворения подчёркивает фантастический характер поэмы, а остальные средства поддерживают её живой, энергичный ритм.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поэме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художественных приёмов поэмы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утверждает ценность труда как естественной части жизни. Работа на даче показана не как скучная обязанность, а как действие, требующее воли, терпения и внутренней собранности.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пасует перед усталостью: он спорит, отвечает и продолжает двигаться вперёд. В этом особенно ясно видна мысль Маяковского о сильной, активной личности.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юмор не отвлекают от серьёзного смысла, а помогают раскрыть его ярче. Необычный разговор с солнцем делает идею энергии и подъёма более запоминающейся.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бытовую сцену, живую речь и гражданский пафос. Поэтому оно остаётся важным примером поэзии Маяковского и помогает понять его художественный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поэма о человеке, который не сдаётся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Маяковского превращает обычный летний день в историю о силе труда, слова и характера. Она показывает, что даже усталость можно преодолеть, если не терять внутреннего движения вперёд.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2026-05-22T22:47:55Z</dcterms:created>
  <dcterms:modified xsi:type="dcterms:W3CDTF">2026-05-22T22:47:55Z</dcterms:modified>
</cp:coreProperties>
</file>