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текст читаемым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складывается из шрифта, размера букв, строк, интервалов, контраста и структуры. 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читаемость особенно важна в 8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ученики постоянно читают учебники, электронные дневники, сайты, инструкции и сообщения. Если текст оформлен плохо, смысл усваивается медленнее, главная мысль теряется, а на поиск нужного фрагмента уходит больше сил и времени.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удобным для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текст строится вокруг ясных слов и логики. Каждая часть материала поддерживает одну главную мысль, а сложные места разбиваются на небольшие фрагменты, чтобы читатель не терялся.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ориентироваться: заголовки, подзаголовки, списки и нумерация показывают, как устроен материал. Тогда можно быстро найти нужный абзац и понять, что важно в первую очередь.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оформление снижает «шум»: читатель меньше возвращается назад и быстрее сканирует страницу. В результате понимание растёт, а чтение становится спокойнее, даже если текст непростой.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читаемости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элементы (интервалы, структура, умеренные выделения) поддерживают общий результат: помогают глазам и вниманию работать без лишнего напряжения.
</a:t>
            </a:r>
            <a:endParaRPr lang="en-US" sz="144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приоритеты по школьным принципам типографики и наблюдениям при оформлении учебных материалов (на дату 2026-05-12).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контраст, размер шрифта и удобная длина строки сильнее всего влияют на скорость и точность чтения.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шрифт помогает быстрее узнавать буквы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лучше подходят шрифты без лишних украшений: с чёткими формами и разборчивыми контурами. Когда буквы различаются легко, взгляд меньше «сомневается», и текст воспринимается быстрее.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узкие, витиеватые или декоративные гарнитуры замедляют чтение: похожие знаки различаются хуже. Особенно важно, чтобы не путались и, п, ш, щ, т, л, з, э. Наглядное сравнение помогает это увидеть.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6029"/>
            <a:ext cx="4048200" cy="1916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параметры оформления текста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оформления учебных текстов и базовые принципы типографики.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параметры уменьшают утомление и помогают читать без постоянных «пересчётов» взглядом.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достаточно «воздуха» и нет перегрузки, чтение становится ровным: глаза быстрее находят нужные места, а понимание не сбивается.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букв и интервалы между строками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делайте текст слишком мелким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маленькие буквы труднее распознавать на экране и на бумаге, особенно при быстром просмотре. Из‑за этого растёт количество ошибок и приходится чаще перечитывать.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увеличивайте размер «в разнос»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крупный текст мешает: на странице становится меньше информации, а внимание чаще перескакивает. В итоге скорость чтения падает даже при хорошей видимости.
</a:t>
            </a:r>
            <a:endParaRPr lang="en-US" sz="1334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Межстрочный интервал даёт «паузы»
</a:t>
            </a:r>
            <a:pPr algn="ctr" indent="0" marL="0">
              <a:lnSpc>
                <a:spcPct val="100000"/>
              </a:lnSpc>
              <a:buNone/>
            </a:pPr>
            <a:r>
              <a:rPr lang="en-US" sz="13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между строками создаёт зрительное расстояние, чтобы буквы не сливались. Тогда читатель легче удерживает строку, а взгляд движется увереннее по тексту.
</a:t>
            </a:r>
            <a:endParaRPr lang="en-US" sz="1387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Абзацные интервалы отделяют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между абзацами помогает понять границы содержания. Одна мысль отделяется от другой, и мозгу проще организовать материал для пересказа и запоминания.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читать текст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Убирая главные барьеры (контраст и плотность), вы обычно получаете заметный прирост понимания без изменения самого содержания.
</a:t>
            </a:r>
            <a:endParaRPr lang="en-US" sz="152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перечень типичных проблем для школьных и цифровых текстов (качественная классификация, 2026-05-12).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несложные, но заметные проблемы: тусклый контраст, тесный набор и слишком «шумные» фоны, особенно на небольшом экране телефона.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текста и фона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 светлом фоне: «читается с первого взгляда»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или светло‑сером фоне тёмные буквы различаются почти без усилий. В таком оформлении удобно и учебнику, и экрану: глаза быстрее находят строки, а ошибки чтения встречаются реже. Это особенно заметно при чтении длинных заданий.
</a:t>
            </a:r>
            <a:endParaRPr lang="en-US" sz="115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белый текст на тёмном фоне утомляет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буквы на тёмной подложке выглядят эффектно, но при длительном чтении могут сильнее уставать глаза. На уроке это чувствуется, когда нужно перечитывать один и тот же абзац. Поэтому такой вариант лучше применять осторожно и дозированно.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Пёстрый фон и текст поверх 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текстуры и фотографии за текстом снижают различимость букв: взгляд «цепляется» не за содержание, а за фон. В результате теряется ритм чтения и труднее понять смысл. Для учебных материалов лучше выбирать спокойные подложки или отдельные плашки.
</a:t>
            </a:r>
            <a:endParaRPr lang="en-US" sz="113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читаемость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проверок: от общего просмотра к точечной правке оформления.
</a:t>
            </a:r>
            <a:endParaRPr lang="en-US" sz="136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и одна мысль в абзаце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 заставляют перечитывать: мозгу нужно удерживать слишком много слов сразу. В учебном тексте лучше, когда одно предложение раскрывает одну мысль, а сложное — делится на этапы.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трудная, разбейте её на короткие предложения и отдельные абзацы. Так легче следить за логикой, замечать причинно-следственные связи и не теряться при беглом просмотре страницы.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с одной главной мыслью помогает быстрее пересказать материал. Когда границы ясны, можно составить ответ по плану: что сказано в первом абзаце, что — во втором.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удобнее для работы на уроке и дома: вы читаете быстрее, лучше понимаете, что именно требуется, и меньше отвлекаетесь на «лишние» слова в поисках главного.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088" y="1230400"/>
            <a:ext cx="3786475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и неудачный текст: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оформление помогает быстро увидеть смысл и сосредоточиться на содержании, а плохое — заставляет читать медленнее и повышает утомляемость даже при небольшом объёме.
</a:t>
            </a:r>
            <a:endParaRPr lang="en-US" sz="1786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принципы оформления учебных текстов (общие рекомендации типографики и школьных материалов).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как обычно выглядит текст, который читается легко, и текст, из-за которого приходится «спотыкаться». Разница состоит в структуре, размере и количестве визуальных элементов.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Выделения должны помогать, а не мешать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Жирный шрифт, курсив, подчёркивание и цвет стоит использовать только для главных слов и ключевых терминов. Тогда взгляд сразу понимает, что важно, и не тратит время на «поиск подсказок».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выделений слишком много, они начинают конкурировать друг с другом: текст превращается в набор сигналов. В итоге смысл теряется, а читатель вынужден снова и снова возвращаться глазами к середине абзаца.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 нескольких акцентов, чтобы обозначить главное. Особенно осторожно используйте яркие цвета: они лучше оставить для редких случаев, иначе внимание уходит от содержания.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делает страницу легче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отступы и свободное место вокруг заголовков помогают глазам отдыхать. Когда элементы стоят слишком тесно, страница выглядит тяжёлой, и читать её сложнее даже при хорошем шрифте.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«Воздух» между блоками текста отделяет одну мысль от другой и делает структуру заметнее. Поэтому проще ориентироваться в материале: заголовок видно сразу, а нужный фрагмент находится быстрее.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структура влияет на понимание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материал разделён на смысловые части, тем выше понимание и скорость чтения. Заголовки, абзацы и списки работают как навигация: они помогают быстро найти нужное и удержать ключевые идеи.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из практики подготовки учебных материалов и логики восприятия структурированного текста (без привязки к единому публичному числовому исследованию).
</a:t>
            </a:r>
            <a:endParaRPr lang="en-US" sz="115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не только ускоряет поиск информации, но и снижает нагрузку на внимание. Когда текст разбит, проще запоминать факты и связывать их в один ответ по теме.
</a:t>
            </a:r>
            <a:endParaRPr lang="en-US" sz="138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231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61813" y="1376750"/>
            <a:ext cx="491175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 подзаголовки в учебном тексте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одном взгляде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называет, о чём будет текст. Благодаря ему читатель быстро понимает направление: что изучают, какие понятия встретятся и где находится нужный раздел в теме.
</a:t>
            </a:r>
            <a:endParaRPr lang="en-US" sz="13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Подзаголовки делят материал на логические фрагменты и показывают порядок изучения. Так легче следовать структуре и не «перепрыгивать» через шаги при чтении.
</a:t>
            </a:r>
            <a:endParaRPr lang="en-US" sz="1394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обычно не перегружен словами. Он должен быть конкретным, без лишних пояснений, чтобы помогать ориентироваться и не отвлекать от содержания.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для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материалах заголовки работают как навигация. По ним удобно находить нужный пункт перед контрольной или при подготовке ответа на уроке.
</a:t>
            </a:r>
            <a:endParaRPr lang="en-US" sz="147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читаемому тексту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— последовательность действий при подготовке и правке учебного текста для лучшего восприятия.
</a:t>
            </a:r>
            <a:endParaRPr lang="en-US" sz="130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ctr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оформить страницу слишком плотно, глазам сложнее отдыхать, а чтение становится утомительным.
</a:t>
            </a:r>
            <a:pPr algn="ctr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читаемости учебных материалов и типографике (без привязки к одному конкретному измерению).
</a:t>
            </a:r>
            <a:endParaRPr lang="en-US" sz="307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тесная верстка и отсутствие заголовков — частые причины, почему текст читается медленно: взгляд не успевает находить структуру и приходится чаще возвращаться к началу.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 и интернета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параграф сразу начинается с заголовка, а дальше идут подзаголовки и списки. На таком материале легко найти нужный факт перед ответом у доски. Сплошной текст без разделов читать сложнее: приходится дольше искать, где что находится.
</a:t>
            </a:r>
            <a:endParaRPr lang="en-US" sz="107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Учебник: заголовки ведут по теме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 чате читается легче, когда оно разбито на короткие строки. Тогда можно сразу уловить вопрос и ответить по делу, не перечитывая длинный абзац. Плотный «ком» текста часто приводит к пропущенным деталям.
</a:t>
            </a:r>
            <a:endParaRPr lang="en-US" sz="1216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Чат: смысл легче понять по коротким строкам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к программе или игре становится удобнее, когда каждый шаг отмечен отдельно и есть понятные формулировки. В таком тексте меньше ошибок: не нужно угадывать, что делать дальше. Разделение на этапы помогает действовать по плану.
</a:t>
            </a:r>
            <a:endParaRPr lang="en-US" sz="1096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Инструкция: шаги, выделенные отдельно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— это результат текста и оформления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Читаемость создают несколько признаков сразу: простой шрифт, достаточный размер букв, контраст, интервалы, короткие абзацы и понятная структура. Когда оформление продумано, текст воспринимается быстрее и запоминается лучше.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2026-05-12T13:38:08Z</dcterms:created>
  <dcterms:modified xsi:type="dcterms:W3CDTF">2026-05-12T13:38:08Z</dcterms:modified>
</cp:coreProperties>
</file>