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организмов: два главных способа
</a:t>
            </a:r>
            <a:endParaRPr lang="en-US" sz="2865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живые организмы получают энергию и строят своё тело?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организмы получают питание и почему это важно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нужно не только для энергии: оно обеспечивает рост, обновление клеток и размножение. У одних организмов органические вещества создаются самостоятельно, у других поступают с пищей.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6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Автотрофное питание: кто такие автотрофы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6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Самостоятельный 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сами синтезируют органические вещества из углекислого газа и воды, используя энергию света или химических реакций. Благодаря этому они не зависят от готовой пищи.
</a:t>
            </a:r>
            <a:endParaRPr lang="en-US" sz="901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относится
</a:t>
            </a:r>
            <a:pPr algn="l" indent="0" marL="0">
              <a:lnSpc>
                <a:spcPct val="100000"/>
              </a:lnSpc>
              <a:buNone/>
            </a:pPr>
            <a:r>
              <a:rPr lang="en-US" sz="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автотрофам относят зелёные растения, водоросли и цианобактерии. Эти организмы встречаются в суше и водоёмах, где способны улавливать энергию и накапливать её в органических молекулах.
</a:t>
            </a:r>
            <a:endParaRPr lang="en-US" sz="908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цепей
</a:t>
            </a:r>
            <a:pPr algn="l" indent="0" marL="0">
              <a:lnSpc>
                <a:spcPct val="100000"/>
              </a:lnSpc>
              <a:buNone/>
            </a:pPr>
            <a:r>
              <a:rPr lang="en-US" sz="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автотрофы создают первичную биомассу экосистем. От их работы зависит существование большинства пищевых цепей, потому что они первыми превращают неорганические вещества в доступную пищу.
</a:t>
            </a:r>
            <a:endParaRPr lang="en-US" sz="908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4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автотрофов живые системы лишились бы главного источника органического вещества. Их роль особенно заметна там, где солнечный свет и вода определяют продуктивность среды.
</a:t>
            </a:r>
            <a:endParaRPr lang="en-US" sz="9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как механизм автотрофии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света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зелёных клетках листа хлорофилл поглощает свет и переводит его энергию в химическую.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стадия
</a:t>
            </a:r>
            <a:pPr algn="ctr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мембранах тилакоидов образуются соединения, необходимые для дальнейшего синтеза органики, и выделяется кислород.
</a:t>
            </a:r>
            <a:endParaRPr lang="en-US" sz="1099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органических 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 углекислого газа формируются сахара, которые служат основой роста, запасания и дыхания растения.
</a:t>
            </a:r>
            <a:endParaRPr lang="en-US" sz="1099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6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фотосинтез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основные структуры и потоки веществ, обеспечивающие процесс в листе.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6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фотосинтез и что получается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вещества поступают в процесс фотосинтеза и какие продукты образуются в результате.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превращает неорганические вещества в органические, одновременно обогащая атмосферу кислородом.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6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9930" y="1949450"/>
            <a:ext cx="1854141" cy="25553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стадия фотосинтеза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60" dirty="0"/>
          </a:p>
        </p:txBody>
      </p:sp>
      <p:sp>
        <p:nvSpPr>
          <p:cNvPr id="9" name="Text 2"/>
          <p:cNvSpPr txBox="1"/>
          <p:nvPr/>
        </p:nvSpPr>
        <p:spPr>
          <a:xfrm>
            <a:off x="2726966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носителей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4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световой стадии используется для образования соединений, которые переносят её в удобной химической форме. Одновременно происходит расщепление воды и выделение кислорода.
</a:t>
            </a:r>
            <a:endParaRPr lang="en-US" sz="1127" dirty="0"/>
          </a:p>
        </p:txBody>
      </p:sp>
      <p:sp>
        <p:nvSpPr>
          <p:cNvPr id="10" name="Text 3"/>
          <p:cNvSpPr txBox="1"/>
          <p:nvPr/>
        </p:nvSpPr>
        <p:spPr>
          <a:xfrm>
            <a:off x="4844014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синтезу
</a:t>
            </a:r>
            <a:pPr algn="l" indent="0" marL="0">
              <a:lnSpc>
                <a:spcPct val="100000"/>
              </a:lnSpc>
              <a:buNone/>
            </a:pPr>
            <a:r>
              <a:rPr lang="en-US" sz="4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вещества становятся «запасом» для следующего этапа фотосинтеза. Без световой стадии растение не смогло бы связать углекислый газ и построить молекулы сахара.
</a:t>
            </a:r>
            <a:endParaRPr lang="en-US" sz="1170" dirty="0"/>
          </a:p>
        </p:txBody>
      </p:sp>
      <p:sp>
        <p:nvSpPr>
          <p:cNvPr id="11" name="Text 4"/>
          <p:cNvSpPr txBox="1"/>
          <p:nvPr/>
        </p:nvSpPr>
        <p:spPr>
          <a:xfrm>
            <a:off x="617538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4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мембранах тилакоидов хлорофилл улавливает световую энергию и возбуждает электронные переносчики. Это запускает цепь реакций, в ходе которых накапливается энергия для последующего синтеза.
</a:t>
            </a:r>
            <a:endParaRPr lang="en-US" sz="111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591" y="1653603"/>
            <a:ext cx="2591131" cy="28809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Темновая стадия: синтез органики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39835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световой стадии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стадия не требует прямого участия света, но может идти только при наличии продуктов световой стадии. Она обеспечивает превращение углекислого газа в органические соединения.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53405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углерода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цепь реакций постепенно включаются атомы углерода из CO2. Так формируются молекулы, которые затем становятся основой сахаров и других веществ клетки.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30846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сахаров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становится образование сахаров, пригодных для дальнейших превращений. Из них растение синтезирует крахмал, клетчатку и другие важные органические соединения.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11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6CO2 + 6H2O → C6H12O6 + 6O2
</a:t>
            </a:r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записывают школьную схему фотосинтеза.
</a:t>
            </a:r>
            <a:endParaRPr lang="en-US" sz="3511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уравнение удобно показывает, что из неорганических веществ растение создаёт органическое соединение и выделяет кислород.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6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скорость фотосинтеза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начинается только при сочетании нескольких условий, поэтому даже в одном месте его интенсивность меняется.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скорость достигается при сочетании достаточного света, CO2, воды и температуры, близкой к оптимальной.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школьному курсу биологии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066" y="1318084"/>
            <a:ext cx="2531681" cy="32164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продуктивность меняется по сезонам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3020500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Благоприятный сезон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 летом световой день длиннее, температура выше, а растения получают больше влаги. В этих условиях фотосинтез идёт быстрее, поэтому накапливается больше органического вещества.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975563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Неблагоприятные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засухе, холоде или в конце осени обмен веществ замедляется. Устьица закрываются, поступление углекислого газа уменьшается, и образование сахаров резко падает.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30627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 воде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водоёмах фотосинтез сильнее в верхних слоях, куда проникает свет. На глубине его почти нет, поэтому растения и водоросли там образуют меньше органики.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 круговорот веществ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664802" y="1640733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CO2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443956" y="2108697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связывает углекислый газ из воздуха или воды и превращает его в органические вещества, которые становятся частью тел растений.
</a:t>
            </a:r>
            <a:endParaRPr lang="en-US" sz="978" dirty="0"/>
          </a:p>
        </p:txBody>
      </p:sp>
      <p:sp>
        <p:nvSpPr>
          <p:cNvPr id="10" name="Text 3"/>
          <p:cNvSpPr txBox="1"/>
          <p:nvPr/>
        </p:nvSpPr>
        <p:spPr>
          <a:xfrm>
            <a:off x="5601619" y="2924326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Созданная органика переходит к животным, грибам и бактериям через питание и разложение, поддерживая жизнь в экосистеме.
</a:t>
            </a:r>
            <a:endParaRPr lang="en-US" sz="1082" dirty="0"/>
          </a:p>
        </p:txBody>
      </p:sp>
      <p:sp>
        <p:nvSpPr>
          <p:cNvPr id="11" name="Text 4"/>
          <p:cNvSpPr txBox="1"/>
          <p:nvPr/>
        </p:nvSpPr>
        <p:spPr>
          <a:xfrm>
            <a:off x="5814460" y="2459211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по цепям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664697" y="3161070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 круговорот
</a:t>
            </a:r>
            <a:endParaRPr lang="en-US" sz="1163" dirty="0"/>
          </a:p>
        </p:txBody>
      </p:sp>
      <p:sp>
        <p:nvSpPr>
          <p:cNvPr id="13" name="Text 6"/>
          <p:cNvSpPr txBox="1"/>
          <p:nvPr/>
        </p:nvSpPr>
        <p:spPr>
          <a:xfrm>
            <a:off x="1443956" y="3629034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дыхании и разложении углерод снова возвращается в среду, а кислород, выделенный растениями, становится доступен другим организмам.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72220"/>
            <a:ext cx="720000" cy="57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экология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рассматривает, как свет, вода, температура и почва определяют условия жизни. Эти факторы ограничивают распространение видов и влияют на их выживаемость.
</a:t>
            </a:r>
            <a:endParaRPr lang="en-US" sz="846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видами
</a:t>
            </a:r>
            <a:pPr algn="l" indent="0" marL="0">
              <a:lnSpc>
                <a:spcPct val="100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постоянно взаимодействуют: конкурируют за ресурсы, избегают врагов, вступают в симбиоз. Такие связи помогают понять, почему одни виды доминируют, а другие исчезают.
</a:t>
            </a:r>
            <a:endParaRPr lang="en-US" sz="822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условия меняются по сезонам и при вмешательстве человека. Поэтому экология изучает не только саму среду, но и реакцию организмов на её изменения.
</a:t>
            </a:r>
            <a:endParaRPr lang="en-US" sz="858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экологии нужны для охраны природы, рационального землепользования и сохранения биоразнообразия. Без понимания этих связей трудно прогнозировать последствия загрязнения и изменения климата.
</a:t>
            </a:r>
            <a:endParaRPr lang="en-US" sz="746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 трофические уровни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цепь питания, где каждый следующий организм получает энергию от предыдущего.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как продуценты экосистем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Основа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образуют органическое вещество из неорганических веществ и тем самым запускают питание всей экосистемы. Без них не было бы устойчивого притока энергии для остальных организмов.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0114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Зависимость от 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активность зависит от света, влаги, температуры и минеральных веществ. Поэтому в разных биотопах урожайность и биомасса могут заметно отличаться даже при одинаковом составе видов.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Эффект для 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условия ухудшаются, уменьшается рост растений и падает количество пищи для консументов. Последствия быстро отражаются на всей цепи — от травоядных до хищников.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6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591" y="1653603"/>
            <a:ext cx="2591131" cy="28809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Гетеротрофное питание: получение готовой органики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39835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пища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не могут самостоятельно создавать органические вещества из углекислого газа и воды. Они получают энергию и строительный материал из готовой пищи, уже произведённой другими организмами.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53405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гетеротрофам относятся животные, грибы, большинство бактерий и человек. Они используют разные источники органики, но всех их объединяет зависимость от чужого синтеза.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30846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питания делает гетеротрофов частью цепей потребления и разложения. Они не только получают вещества, но и возвращают их в круговорот через обмен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пищеварение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пища последовательно подготавливается к использованию клетками организма.
</a:t>
            </a:r>
            <a:endParaRPr lang="en-US" sz="2285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6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становится комком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рту начинается путь любой пищи: зубы дробят её на мелкие части, а язык перемешивает и помогает сформировать пищевой комок. Этот этап делает еду удобной для последующего проглатывания и работы желудка.
</a:t>
            </a:r>
            <a:endParaRPr lang="en-US" sz="1141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начинает работу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не только смачивает пищу, но и запускает химическое расщепление крахмала благодаря амилазе. Одновременно она защищает слизистую, облегчает глотание и помогает нам различать вкус.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полость: первый этап пищеварения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6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274273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автотрофии и гетеротрофии в экосистеме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автотрофы и гетеротрофы выполняют разные, но взаимосвязанные функции. Один тип организмов создаёт органику, другой использует её и возвращает вещества в круговорот.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задают основу экосистемы, а гетеротрофы поддерживают её переработкой и переносом энергии.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сведения о питании организмов и круговороте веществ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6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2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организмов объединяет все уровни жизни
</a:t>
            </a:r>
            <a:endParaRPr lang="en-US" sz="3421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создают органическое вещество, фотосинтез поддерживает круговорот газов, а гетеротрофы используют готовую пищу. Проверь себя: кто такие автотрофы, где идёт фотосинтез и зачем нужна слюна?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2026-07-26T13:02:48Z</dcterms:created>
  <dcterms:modified xsi:type="dcterms:W3CDTF">2026-07-26T13:02:48Z</dcterms:modified>
</cp:coreProperties>
</file>