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Умственная и физическая работоспособность школьника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силы для учёбы, спорта и активного дня?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ОБЗР говорит о работоспособности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нагрузка растёт, а ошибки режима сразу отражаются на самочувствии, внимании и энергии на уроках.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умственная работоспособность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насколько долго ученик может сосредотачиваться, запоминать информацию, читать текст и решать задания без заметного снижения качества.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контрольных и при изучении нового материала особенно важны внимание, понимание условий задачи, быстрота реакции и умение удерживать несколько мыслей сразу.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утомлении появляются пропуски в ответах, возрастает число ошибок, а на выполнение привычных действий уходит больше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тело связаны между собой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усиливает кровообращение, и мозг получает больше кислорода и питательных веществ. Поэтому после разминки или прогулки многим легче включиться в работу.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активность помогает снять напряжение от долгого сидения, уменьшает желание отвлекаться и делает внимание более устойчивым на уроке.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внимание в течение учебного дня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 важны не только для отдыха, но и для точности ответов в тетради и на экране.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непрерывной работы внимание заметно снижается, а затем частично восстанавливается после отдыха и движения.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 учебной презентации; значения условные, без привязки к одному исследованию.
</a:t>
            </a:r>
            <a:endParaRPr lang="en-US" sz="6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физическую работоспособность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включает силу, выносливость, скорость, гибкость и координацию. Эти качества помогают ходить, бегать, подниматься по лестнице и выполнять движения точно.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семиклассника физическая работоспособность поддерживается уроками физкультуры, прогулками, подвижными играми, активными переменами и обычной ежедневной ходьбой.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двигаться мало, тело быстрее устаёт, осанка ухудшается, а движения становятся менее уверенными и точными.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работать лучше, а что снижает силы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факторов, их влияния и примеров из школьной жизни показывает, как режим дня отражается на учёбе и активности.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поддерживают и умственную, и физическую работоспособность, а нарушения режима быстро дают усталость.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гигиене сна, питанию и режиму дня школьника.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восстановить силы в течение дня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безопасный порядок действий при обычной усталости и признаки, когда нужно обратиться к взрослому.
</a:t>
            </a:r>
            <a:endParaRPr lang="en-US" sz="10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сна помогает сохранить внимание, снизить раздражительность и начать учебный день без лишней усталости.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 часов
</a:t>
            </a:r>
            <a:endParaRPr lang="en-US" sz="4938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обычно нужно подросткам 12–13 лет для нормального восстановления
</a:t>
            </a:r>
            <a:endParaRPr lang="en-US" sz="1390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режиму сна для детей и подростков; материалы педиатрических и гигиенических источников.
</a:t>
            </a:r>
            <a:endParaRPr lang="en-US" sz="6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вода для мозга и мышц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помогает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школой полезен простой завтрак: каша даёт энергию, яйцо — белок, фрукт — витамины. Стакан воды завершает приём пищи и помогает начать день без вялости и лишнего чувства голода.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бутылка воды нужна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нехватка воды может вызвать усталость, головную боль и трудности с концентрацией. Если пить понемногу в течение дня, мозгу и мышцам легче справляться с нагрузкой на уроках и переменах.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и хаотичный день: сравнение результатов
</a:t>
            </a:r>
            <a:endParaRPr lang="en-US" sz="2023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помогает сохранять силы и ровный темп работы в течение всего дня.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Упорядоченный день даёт больше энергии и меньше ошибок, чем день без режима.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теме; не основана на эмпирическом измерении.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79" y="2001675"/>
            <a:ext cx="451200" cy="36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9" y="2713725"/>
            <a:ext cx="451200" cy="360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067" y="3385530"/>
            <a:ext cx="382725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829" y="4134788"/>
            <a:ext cx="451200" cy="3609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утомления, которые легко заметить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зевота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зевота появляется всё чаще, это обычно значит, что нервной системе не хватает отдыха. Растёт сонливость, а выполнять задания становится труднее.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становится сложнее слушать объяснение, удерживать мысль и замечать детали. Из-за этого возрастает число ошибок даже в знакомых заданиях.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становятся короче и неувереннее, а на простые вопросы уходит больше времени. Это признак снижения скорости мышления и переключения внимания.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Напряжённая поза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сутулость, желание опереться на парту и частая смена позы. Так тело показывает, что мышцы спины и шеи уже устали.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после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тяжелеют ноги, дыхание становится чаще, а движения — менее точными. В этот момент нужен отдых, а не продолжение усилий.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к контрольной или тренировке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которая помогает снизить напряжение и сохранить силы.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помогает учиться лучше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активность после долгого сидения улучшает кровообращение и помогает мозгу быстрее включиться в работу. После нескольких минут движения внимание становится более устойчивым.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прогулки, игры и уроки физкультуры развивают координацию и выносливость. Благодаря этому школьнику легче держать осанку и выполнять движения точнее.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привычки — ходить пешком, подниматься по лестнице и активно проводить перемены — дают организму полезную нагрузку. Они поддерживают здоровье без сложных тренировок.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получает движение, уходит лишнее напряжение в спине, шее и плечах. Это снижает ощущение скованности и помогает дольше сохранять работоспособность на уроках.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место, осанка и зрение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 стул должны подходить по росту, чтобы спина оставалась ровной, а плечи не поднимались. Такая посадка уменьшает усталость и помогает дольше сохранять внимание.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освещение и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лучше держать на расстоянии 30–35 см от глаз, а свет располагать слева или спереди. Тогда глазам легче работать, и зрение меньше утомляется.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работы и отдыха снижает утомление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отдых лучше делать без телефона: встать, пройтись и посмотреть вдаль.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замедляют спад внимания и помогают дольше сохранять ровный темп работы.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модель, отражающая типичную динамику утомления при длительной учебной работе.
</a:t>
            </a:r>
            <a:endParaRPr lang="en-US" sz="7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Умственная и физическая работоспособность: сравнение
</a:t>
            </a:r>
            <a:endParaRPr lang="en-US" sz="2173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видов работоспособности и условий их сохранения.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работоспособности зависят от режима, но проявляются по-разному: одна — в мышлении, другая — в движении.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перегрузка снижают силы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Сердцебиение учащается, мысли путаются, а запоминать и отвечать становится труднее. Ошибок появляется больше, даже если материал знаком.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дел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уроки, кружки и домашние задания идут без пауз, усталость нарастает незаметно. Организм начинает работать медленнее и хуже восстанавливается.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Переутомление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раздражительность, рассеянность и снижение точности движений. В таком состоянии учебная и физическая нагрузка переносятся особенно тяжело.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расписание, спокойная обстановка и помощь взрослых возвращают чувство контроля. Это снижает напряжение и помогает восстановить работоспособность.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640" y="1418200"/>
            <a:ext cx="1342125" cy="107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5597" y="1418200"/>
            <a:ext cx="939488" cy="107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9341" y="1418200"/>
            <a:ext cx="805275" cy="107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8873" y="1418200"/>
            <a:ext cx="939488" cy="107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29724" y="1418200"/>
            <a:ext cx="671063" cy="1073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семиклассника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295446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сон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ложиться и вставать примерно в одно время, организму легче восстанавливаться. Утром проще проснуться, а на уроках дольше сохраняются внимание и спокойствие.
</a:t>
            </a:r>
            <a:endParaRPr lang="en-US" sz="965" dirty="0"/>
          </a:p>
        </p:txBody>
      </p:sp>
      <p:sp>
        <p:nvSpPr>
          <p:cNvPr id="17" name="Text 3"/>
          <p:cNvSpPr txBox="1"/>
          <p:nvPr/>
        </p:nvSpPr>
        <p:spPr>
          <a:xfrm>
            <a:off x="2092084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зарядка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минут движения после подъёма помогают быстрее проснуться и снять скованность. Зарядка настраивает тело на активный день и улучшает самочувствие.
</a:t>
            </a:r>
            <a:endParaRPr lang="en-US" sz="965" dirty="0"/>
          </a:p>
        </p:txBody>
      </p:sp>
      <p:sp>
        <p:nvSpPr>
          <p:cNvPr id="18" name="Text 4"/>
          <p:cNvSpPr txBox="1"/>
          <p:nvPr/>
        </p:nvSpPr>
        <p:spPr>
          <a:xfrm>
            <a:off x="3888722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глотки воды в течение дня поддерживают работоспособность и уменьшают ощущение усталости. Это особенно важно в жарком или душном классе.
</a:t>
            </a:r>
            <a:endParaRPr lang="en-US" sz="965" dirty="0"/>
          </a:p>
        </p:txBody>
      </p:sp>
      <p:sp>
        <p:nvSpPr>
          <p:cNvPr id="19" name="Text 5"/>
          <p:cNvSpPr txBox="1"/>
          <p:nvPr/>
        </p:nvSpPr>
        <p:spPr>
          <a:xfrm>
            <a:off x="5685360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 нормальные приёмы пищи помогают мозгу и мышцам получать энергию. Когда питание пропускают, внимание и выносливость быстро снижаются.
</a:t>
            </a:r>
            <a:endParaRPr lang="en-US" sz="965" dirty="0"/>
          </a:p>
        </p:txBody>
      </p:sp>
      <p:sp>
        <p:nvSpPr>
          <p:cNvPr id="20" name="Text 6"/>
          <p:cNvSpPr txBox="1"/>
          <p:nvPr/>
        </p:nvSpPr>
        <p:spPr>
          <a:xfrm>
            <a:off x="7481998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экранный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полезно больше двигаться и меньше сидеть перед экраном вечером. Так легче отдохнуть, уснуть вовремя и сохранить хорошее настроение.
</a:t>
            </a:r>
            <a:endParaRPr lang="en-US" sz="9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Работоспособность можно сохранять каждый день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соблюдать сон, питание, движение и режим дня, школьнику легче учиться, заниматься спортом и не переутомляться. Работоспособность — это привычка заботиться о себе.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2026-05-21T00:10:19Z</dcterms:created>
  <dcterms:modified xsi:type="dcterms:W3CDTF">2026-05-21T00:10:19Z</dcterms:modified>
</cp:coreProperties>
</file>