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«Донские рассказы» и «Лазоревая степь» как предыстория «Тихого Дона»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новелл к великой эпопее Шолохова.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проза на фоне исторического перелома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 Гражданской войны Дон переживал распад привычного уклада, а литература искала форму для изображения человеческой судьбы в момент исторического слома. Шолохов находит её в новелле и затем расширяет до эпоса.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цикла «Донские рассказы»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сосредоточен на Гражданской войне, которая вторгается в повседневную жизнь станицы и хутора, превращая соседей и родственников во врагов.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мотивы крови, мести, смерти и страха; вместе с ними звучат утрата дома, разрыв доверия и болезненное столкновение любви с жестокостью.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история у Шолохова всегда связана с историей времени: один человек, одна семья и один хутор становятся точкой, где виден масштаб катастрофы.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Дона и степи в ранней прозе Шолохова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 родная и историческая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в ранних текстах не только обозначает место действия, но и символизирует связь человека с родной землёй. Через него раскрываются память, традиция и чувство принадлежности.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пространство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у Шолохова соединяет простор и одиночество. Она передаёт ожидание перемен, историческую нестабильность и состояние человека, который остаётся один перед лицом судьбы.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новелла и роман-эпопея: сравнение художественного масштаба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из краткой формы вырастает эпическое повествование.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новеллистика задаёт темы и приёмы, которые в романе получают больший размах, сложную композицию и психологическую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ранней прозы Шолохова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выделяет не отдельные сюжеты, а устойчивые смысловые узлы, из которых складывается ранняя проза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«Донские рассказы», «Лазоревая степь» М. А. Шолохова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системы мотивов — война и выбор; именно они связывают бытовую конкретность с исторической трагедией.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как школа композиции для Шолохова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построения текста учит соединять частное и общее: через один эпизод показать целую эпоху и подготовить масштаб романа-эпопеи.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новелла требует сосредоточенности на одном событии, поэтому Шолохов строит сюжет вокруг переломного момента, где решение героя принимается быстро и без лишних пояснений.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характеров, выразительный диалог и точная бытовая деталь делают конфликт зримым и напряжённым, а нравственный выбор — особенно убедительным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новелла превращается в эпическое повествование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короткого конфликта к историческому изображению мира Дона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 в «Донских рассказах»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между жестокостью и человечностью, и этот выбор особенно остро звучит в обстановке войны, где привычные нормы поведения быстро теряют силу.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что страх, личная выгода и желание выжить могут столкнуться с чувством долга, памятью о семье и внутренней совестью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конфликт позднее станет центральным и в «Тихом Доне», где любое личное решение неизбежно связано с историческими обстоятельствами и ценой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разрушение семьи и личности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прозе Шолохова война разрушает дом, семейные связи и чувство внутренней устойчивости: за гибелью людей следует ожесточение характеров и взаимная вражда.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оружия, сожжённых дворов и тревожной дороги подчёркивают, что историческое насилие меняет не только внешний уклад жизни, но и самого человека изнутри.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оружия, сожжённых дворов и тревожной дороги подчёркивают, что историческое насилие меняет не только внешний уклад жизни, но и самого человека изнутри.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мир как культурная и нравственная среда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прозе Шолохова казачество показано как цельный мир с устойчивыми обычаями, особой речью и строгими представлениями о чести, долге и воинской ответственности.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уклад не идеализирован: революция и Гражданская война разрывают привычные связи, заставляя людей выбирать между традицией, личной верностью и новой исторической реальностью.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трагедия заключается в том, что конфликт проходит не между чужими культурами, а внутри одного сообщества, где родство и вражда оказываются рядом.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казачья среда у Шолохова становится не просто фоном, а нравственной мерой, по которой проверяются поступки героев и прочность человеческих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художественного масштаба от частного к историческому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каждому следующему уровню расширяет круг действующих лиц и усиливает связь личной судьбы с историческим временем.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 («Донские рассказы», «Лазоревая степь», «Тихий Дон»)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растёт от частной драмы к народной эпопее, поэтому новелла становится ступенью к «Тихому Дону».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в ранних текстах и в «Тихом Доне»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роман не отменяет ранние функции образов, а развивает их, придавая им большую психологическую и историческую глубину.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романе усложняются функции образов, уже намеченных в ранней прозе.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выразительность ранних рассказов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 раскрывается через действие: жест, паузу, интонацию и поведение в опасный момент заменяют прямые авторские объяснения.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 Шолохова часто передаёт скрытое напряжение между людьми, когда короткая реплика точнее показывает конфликт, чем длинное описание чувств.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предметные детали — одежда, оружие, усталые лица, следы дороги и движения, которые создают ощущение достоверной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делает переживания героев осязаемыми и помогает показать сложность выбора без морализаторства и лишней риторики.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мотива семьи в ранней прозе и в романе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домашний мир последовательно проходит через внешнюю угрозу, внутренний раскол и распад родовой целостности.
</a:t>
            </a:r>
            <a:endParaRPr lang="en-US" sz="27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трагический финал как особенности ранней прозы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строятся на резких противопоставлениях: мир и насилие, любовь и ненависть, жизнь и смерть сталкиваются в одном эпизоде и делают конфликт особенно острым.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не просто завершает сюжет, а подчёркивает историческую незащищённость человека, который не может укрыться от времени и его жестоких перемен.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приём готовит восприятие «Тихого Дона»: читатель уже видит, что частная драма у Шолохова неизбежно перерастает в трагедию целой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поэтики Шолохова в ранних произведениях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поэтики работают не по отдельности: бытовая деталь, речь персонажей и военный фон усиливают друг друга в одном конфликте.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 («Донские рассказы», «Лазоревая степь»), 1920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бытовая и военная составляющие: именно они связывают повседневность казачества с исторической катастрофой.
</a:t>
            </a:r>
            <a:endParaRPr lang="en-US" sz="10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«Лазоревой степи» в формировании эпического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«Лазоревой степи» закрепляется образ донского пространства как лирической и одновременно тревожной среды, где личное чувство связано с памятью о родной земле.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соединяется с мотивами свободы, ожидания и разлуки; она перестаёт быть только пейзажем и становится носителем эмоционального и исторического смысла.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«Тихому Дону»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этот образ расширяется до символа народной жизни, в котором природа и история постоянно взаимно отражают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ранних произведений Шолохова в его творчестве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слушает живую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особенно заметны точность наблюдения и интерес к народной интонации. Шолохов передаёт речь так, что характер героя раскрывается уже в короткой фразе, а донская среда звучит естественно и убедительно.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 пространство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«Донские рассказы» и «Лазоревая степь» связывают человека с родной землёй не только через пейзаж, но и через чувство принадлежности к общему прошлому. На иллюстрации уместны степь, река и книги первых изданий.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драмы к большому роману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показывают, как автор постепенно находит свой главный масштаб: от одного трагического эпизода — к судьбе семьи, хутора и целого народа. Этот путь особенно ясно ведёт к «Тихому Дону».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проза как фундамент «Тихого Дона»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«Донские рассказы» и «Лазоревая степь» задали темы, образы и приёмы, из которых вырос «Тихий Дон»: от краткой трагедии отдельного человека Шолохов приходит к эпосу народной судьбы.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2026-05-23T21:15:15Z</dcterms:created>
  <dcterms:modified xsi:type="dcterms:W3CDTF">2026-05-23T21:15:15Z</dcterms:modified>
</cp:coreProperties>
</file>