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Среда обитания, экологические факторы и экосистемы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основные экологические понятия и роль человека в природе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экология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исследует связи живых организмов между собой и с окружающей средой. Эти знания помогают сохранять природу и обеспечивать здоровье всех живых существ.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— это совокупность природных условий, в которых живёт организм, включая климат, воду и другие факторы.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характеристиками среды обитания являются температура, влажность, освещённость и состав воздуха или воды.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других живых организмов также влияет на условия жизни, создавая сложные взаимодействия.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среды обитания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формируют особенности и приспособления видов, обеспечивая их выживание и развитие.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обитания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четыре среды: водную, наземно-воздушную, почвенную и организменную. Каждая отличается набором условий, влияющих на жизнь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обитателей в разных средах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обитают рыбы и дельфины, на суше — птицы и насекомые, в почве — кроты и черви, а внутри других организмов — паразиты.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791" y="1231750"/>
            <a:ext cx="4427718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сред обитания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четырёх сред обитания и их влияние на организмы.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требует уникальных адаптаций организмов из-за различий во влажности, температуре и освещённости.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неживые части среды, такие как температура, свет и химические свойства воды и почвы.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влияние других живых организмов: конкуренцию, симбиоз и паразитизм, которые формируют экосистему.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результаты деятельности человека, затрагивающие природные процессы и изменяющие условия жизни.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группы и значение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экологических факторов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воздействие растёт с развитием технологий и урбанизацией, усиливая антропогенный вклад.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и абиотические факторы доминируют, но антропогенные могут существенно влиять локально и глобально.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экологии и исследований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абиотических факторов на живые организмы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непосредственно влияют на жизненные процессы организмов: например, амфибии нуждаются во влажной среде для размножения.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степей адаптированы к засухе, а белые медведи выживают при экстремально низких температурах Арктики благодаря специализированным признакам.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взаимодействие 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Симбиоз — взаимовыгодные отношения, как у лишайников, конкуренция же ограничивает ресурсы среди растений и животных.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Хищничество регулирует численность видов (волк и заяц), а паразитизм может ослаблять здоровье хозяина, влияя на экосистему.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воздействия человека на природу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и исчезновение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выбросов токсичных веществ в озёра и реки некоторые виды лягушек сокращают численность и исчезают с привычных территорий.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утрата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приводит к сокращению площадей проживания лесных животных, что вызвало уменьшение популяций многих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потеря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ограничивает естественные экосистемы, снижая места обитания для диких животных и изменяя природные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экосистеме живые организмы и неживая среда взаимодействуют, создавая баланс через обмен веществ и энергии.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экосистемы тесно связаны и обеспечивают взаимозависимость живых организмов и окружающей среды.
</a:t>
            </a:r>
            <a:endParaRPr lang="en-US" sz="1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России: примерные характеристики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экосистемы России отличаются составом флоры, фауны и климатическими условиями.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экосистема имеет уникальный набор организмов и климатических особенностей, что влияет на её устойчивость и биоразнообразие.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атлас, школьный курс природоведения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начинается с производителей — растений, которые преобразуют солнечную энергию в питательные вещества с помощью фотосинтеза.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питания: что это такое и как работают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Потребителями первого порядка являются травоядные животные, которые питаются растениями, а потребители второго порядка — хищники, охотящиеся на травоядных.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 — бактерии и грибы — завершают цепь, расщепляя органические остатки и возвращая вещества в почву для повторного использования.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и круговорот веществ в экосистеме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переходит через разные уровни трофической структуры, обеспечивая жизнь в экосистеме.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потери энергии в пищевых цепях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около 10% энергии переходит от растений к травоядным и лишь 1% — к хищникам.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ограничивают количество уровней в пищевой цепи и численность крупных хищников.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исследования трофических пирамид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видов в экосистеме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травоядных и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регулируют рост растений, а хищники ограничивают численность травоядных, предотвращая перенаселение и истощение ресурсов.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разлагателей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 обеспечивают возврат органических веществ в почву, поддерживая плодородие и цикличность элементов в экосистеме.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вызывает ухудшение качества среды обитания для человека и животных, способствуя развитию заболеваний.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проблемы: причины и последствия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естественных местообитаний и сокращению биоразнообразия.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местообитаний ведёт к исчезновению редких и эндемичных видов, нарушая экосистемное равновесие.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усиливает экстремальные погодные явления, что усложняет адаптацию живых организмов.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меры и сохранение экосистем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помогает сохранить уникальные природные комплексы и редкие виды в их природной среде.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 и реабилитация популяций способствуют бережному отношению к природе и восстановлению биоразнообразия.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молодёжи в экологических инициативах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 по очистке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организуют и участвуют в акциях по сбору мусора в парках и на улицах, что улучшает состояние окружающей среды и воспитывает экологическую ответственность.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экологические клубы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создают клубы, где проводят обучающие мероприятия, реализуют проекты по раздельному сбору отходов и энергосбережению, вдохновляя сверстников на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— ключ к сохранению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основ экологии помогает беречь природу и строить будущее, где человек и природа смогут сосуществовать в гармонии и взаимном уважении.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2026-05-08T18:06:34Z</dcterms:created>
  <dcterms:modified xsi:type="dcterms:W3CDTF">2026-05-08T18:06:34Z</dcterms:modified>
</cp:coreProperties>
</file>