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путь: арктическая магистраль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 между Европой и Азией через Арктику.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показывает, как природа влияет на транспорт, хозяйство и жизнь людей. Здесь лед, штормы и большие расстояния сочетаются с важными перевозками, освоением Севера и развитием северных портов.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путь, который меняет карту России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маршрут Северного морского пути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проходит через Баренцево, Карское, море Лаптевых, Восточно-Сибирское и Чукотское моря, соединяя запад и восток северного побережья России.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СМП объединяет порты европейской части страны с Дальним Востоком и помогает перевозить грузы между удаленными арктическими территориями без долгого обхода через юг.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маршруте находятся Мурманск, Архангельск, Дудинка, Тикси и Певек. Эти точки обеспечивают стоянку судов, перегрузку товаров и снабжение северных районов.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выход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граница пути связана с районом Берингова пролива, через который суда могут выйти в Тихий океан и продолжить движение к азиатским портам.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ось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карту, становится видно, что СМП тянется почти вдоль всей северной границы России и формирует важную транспортную линию Арктики.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на карте России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заметно, что у России очень протяженная береговая линия. Именно поэтому морской путь вдоль Севера становится важным для связи многих удаленных районов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как препятствие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арктических морей долго покрыта льдом, поэтому обычному судоходству здесь трудно работать. Карта помогает понять, почему без специальной техники движение почти невозможно.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континентами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маршрута между Европой и Азией показывает его международное значение. Он сокращает путь и делает северную часть России важной для морской географии.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Советском Союзе СМП стал важен для изучения Арктики, снабжения северных территорий и развития морской науки и полярных экспедиций.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мореходы уже тогда задумывались о морском пути к восточным берегам Азии, но Арктика оставалась слишком суровой и малоизученной.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 «Александр Сибиряков» впервые прошел Северный морской путь за одну навигацию, доказав, что маршрут может работать на практике.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Северного морского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основа перевозок связана с арктическими ресурсами, а также с доставкой всего необходимого в северные поселки.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СМП особенно важен для сырьевых грузов, но его роль шире: он поддерживает жизнь и снабжение северных территорий.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тематике презентации; точные доли в открытом задании не приводятся.
</a:t>
            </a:r>
            <a:endParaRPr lang="en-US" sz="100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перевозят по Северному морскому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льда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часть арктических морей освобождается ото льда, но зимой движение резко усложняется. Толщина ледяного покрова и морозы напрямую влияют на безопасность рейса.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наблюдать за льдами и выбирать безопасный маршрут. Это важно, потому что лед может быстро меняться из-за ветра, течений и температуры воздуха.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Ледовые прогнозы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показывают, где лучше идти судну и какие участки опасны. Благодаря им капитаны могут заранее подготовиться и избежать застревания во льдах.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без данных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нет точной информации о погоде и льдах, возрастает вероятность аварии, поломки или задержки. В Арктике ошибка может стоить очень дорого.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Ледовая обстановка и навигация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рейс по Северному морскому пути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арктической перевозке и основные условия безопасности.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 — главная сила маршрута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сквозь лед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прокладывают дорогу судам там, где обычное судоходство остановилось бы. Они помогают двигаться по арктическим морям и поддерживают работу всего маршрута.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суда имеют прочный корпус и особую форму носа, которая позволяет ломать толстый лед. Поэтому они способны работать в очень сложных условиях.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флота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ледоколов движение по Северному морскому пути было бы крайне затруднено. Они делают рейсы безопаснее, регулярнее и помогают сохранять связь между портами.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опорные точки Северного морского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порты и базы поддерживают движение судов, перегрузку товаров и снабжение северных районов.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СМП работает как сеть: каждый порт выполняет свою задачу и делает маршрут возможным.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об опорных пунктах Северного морского пути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нужен Северный морской путь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Добывающим компаниям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помогает вывозить нефть, газ, уголь и металлы из арктических районов, где часто находятся крупные месторождения. Для предприятий это самый удобный путь к портам и перерабатывающим центрам.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Северным поселкам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СМП в отдаленные населенные пункты доставляют продукты, топливо, лекарства, стройматериалы и технику. Без таких рейсов многие поселки были бы гораздо хуже обеспечены всем необходимым.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Арктическим службам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Спасатели, ученые и транспортные организации используют маршрут для работы в труднодоступных районах. Он помогает проводить исследования, обеспечивать безопасность судов и быстро реагировать на происшествия.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 регионам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связывает Арктику с остальной Россией и усиливает значение северных портов. Он делает перевозки внутри страны более надежными и поддерживает развитие удаленных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СМП выигрывает по краткости пути, но требует больше подготовки, чем обычные морские линии. Это особенно заметно в Арктике.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выгоден по расстоянию, однако лед, погода и ледокольное сопровождение делают его сложнее и дороже в использовании.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4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для учебной презентации на основе общих особенностей арктического судоходства.
</a:t>
            </a:r>
            <a:endParaRPr lang="en-US" sz="94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маршрута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для России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СМП ускоряет доставку нефти, газа, угля и металлов из арктических районов в порты и дальше к покупателям. Это сокращает путь от месторождений до рынков.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поддерживает порты, складские терминалы, судоремонтные базы и транспортные компании. Без регулярного движения судов многие объекты в Арктике работали бы менее эффективно.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маршрута требует моряков, механиков, диспетчеров, строителей и специалистов по навигации. Поэтому СМП создает новые рабочие места в северных регионах.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государства маршрут важен как часть освоения Арктики и укрепления связей между регионами. Он помогает развивать города, порты и связь с удаленными территориями.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арктических поселках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Надежное снабжение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небольших поселков морские рейсы часто остаются главным способом доставки продуктов, топлива и лекарств. Там, где нет круглогодичных дорог, именно СМП поддерживает повседневную жизнь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влияет на то, когда в поселок придут нужные грузы. Если ледовая обстановка ухудшается, рейсы могут задерживаться, а запасы приходится планировать заранее.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 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доставка, тем дороже перевозка. Поэтому в арктических поселках стоимость некоторых товаров зависит от сезона, расстояния и возможностей морского транспорта.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комфорта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работы Северного морского пути зависят отопление домов, наличие стройматериалов и бытовой техники. Для жителей Севера это напрямую связано с качеством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почему СМП выгоден по расстоянию, но сложнее в эксплуатации и требует особой подготовки судов и экипажей.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СМП экономит путь между Европой и Азией, но лед и погода замедляют рейсы. Южные маршруты длиннее, зато обычно проще для судоходства.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особенностям арктического и южного морского судоходства.
</a:t>
            </a:r>
            <a:endParaRPr lang="en-US" sz="108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Северный морской путь отличается от южных маршрутов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природа вокруг трассы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у кромки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маршрута тянется суровая тундра: низкие кустарники, мхи, камни и ветер, которому почти не мешают деревья. Здесь природа кажется хрупкой и очень уязвимой, поэтому любое вмешательство человека заметно сразу. Особенно важно не нарушать берега и места отдыха животных.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морских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арктических берегах можно встретить лежбища моржей и места, где появляются белые медведи. В этих районах также пролетают морские птицы, а в море проходят пути миграции животных. Шум судов и загрязнение могут мешать им, поэтому движение нужно контролировать.
</a:t>
            </a:r>
            <a:endParaRPr lang="en-US" sz="160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вода, длинный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арктических морях загрязнение разлагается медленнее, чем в теплой воде. Даже небольшая авария может долго влиять на лед, берега и животных. Поэтому судоходство на Севере требует особой аккуратности и постоянного наблюдения.
</a:t>
            </a:r>
            <a:endParaRPr lang="en-US" sz="16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Арктику при судоходстве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меры безопасности и экологического контроля при движении судов по Северному морскому пути.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лед еще сковывает море, а к лету навигация становится заметно активнее. Осенью перевозки тоже остаются значительными, пока не усиливаются морозы.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выраженный летне-осенний максимум и более слабую зимне-весеннюю работу маршрута. Сезонность напрямую связана с льдом и погодой.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сезонная модель для учебной презентации, основанная на общих условиях арктической навигации.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работы Северного морского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640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ледоколы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современных ледоколов позволит проводить больше судов и расширять период навигации. Особенно важно, чтобы флот мог уверенно работать в сложных ледовых условиях.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673503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базы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маршрута требует модернизации портов, складов, терминалов и судоремонтных предприятий. Без надежной береговой инфраструктуры движение по СМП будет ограничено.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8629367" y="2120899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навигация и прогнозирование льда становятся все важнее. Спутники помогают выбирать безопасный курс, следить за погодой и быстрее замечать опасные участки.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2708274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суда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СМП связано с более прочными и экономичными судами, которые лучше приспособлены к Арктике. Это поможет снизить риски и сократить задержки в пути.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664138" y="4160925"/>
            <a:ext cx="3191856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маршрута должно идти вместе с заботой об экосистемах Арктики. Чем внимательнее будут действовать люди и компании, тем устойчивее станет работа СМП.
</a:t>
            </a:r>
            <a:endParaRPr lang="en-US" sz="1744" dirty="0"/>
          </a:p>
        </p:txBody>
      </p:sp>
      <p:sp>
        <p:nvSpPr>
          <p:cNvPr id="14" name="Text 6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Северного морского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путь: дорога Арктики и будущего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объединяет транспорт, экономику и освоение Арктики. Он сокращает расстояния, снабжает северные поселки и поддерживает развитие страны, но требует точности, техники и бережного отношения к природе.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2026-06-02T10:33:01Z</dcterms:created>
  <dcterms:modified xsi:type="dcterms:W3CDTF">2026-06-02T10:33:01Z</dcterms:modified>
</cp:coreProperties>
</file>