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care about your health?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 привычках, которые поддерживают здоровье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здоровье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подростков здоровье связано с обычным днём: уроками, кружками, гаджетами, настроением и общением. Мы разберём простые привычки и короткие английские фразы, чтобы говорить о них уверенно.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care about your health?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1579075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для старта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Начнём с простого вопроса: Do you care about your health? Ответы могут быть yes, no или sometimes. Это помогает быстро включиться в тему и начать разговор.
</a:t>
            </a:r>
            <a:endParaRPr lang="en-US" sz="1222" dirty="0"/>
          </a:p>
        </p:txBody>
      </p:sp>
      <p:sp>
        <p:nvSpPr>
          <p:cNvPr id="9" name="Text 3"/>
          <p:cNvSpPr txBox="1"/>
          <p:nvPr/>
        </p:nvSpPr>
        <p:spPr>
          <a:xfrm>
            <a:off x="6144261" y="1579079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обсуждения: I think health is important. You should take care of yourself. Они помогают выражать мнение и давать простой совет без сложных конструкций.
</a:t>
            </a:r>
            <a:endParaRPr lang="en-US" sz="1222" dirty="0"/>
          </a:p>
        </p:txBody>
      </p:sp>
      <p:sp>
        <p:nvSpPr>
          <p:cNvPr id="10" name="Text 4"/>
          <p:cNvSpPr txBox="1"/>
          <p:nvPr/>
        </p:nvSpPr>
        <p:spPr>
          <a:xfrm>
            <a:off x="3209036" y="1579079"/>
            <a:ext cx="27258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тему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здоровья связана не только с болезнями. Она включает сон, питание, движение, эмоции и то, как человек чувствует себя в школе и дома.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здоровье важно каждый день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на 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влияет на то, сколько у нас сил на уроках. Когда человек выспался и нормально поел, ему легче слушать учителя, отвечать и выполнять задания.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 самочувствие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тоже зависит от привычек. Недосып, голод или долгий день без движения часто делают человека раздражительным, уставшим и менее сосредоточенным.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здоровье помогает учиться стабильнее. Если тело и мозг получают достаточно отдыха, внимание удерживается дольше, а новая информация запоминается лучше.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healthy habits поддерживают регулярность жизни. Они помогают реже чувствовать сильную усталость и делают школьный день легче и спокойнее.
</a:t>
            </a:r>
            <a:endParaRPr lang="en-US" sz="11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опрос класса о привычках
</a:t>
            </a:r>
            <a:endParaRPr lang="en-US" sz="211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для мини-опроса класса на уроке; значения заполняются по ответам учеников.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опрос помогает быстро увидеть, какие привычки уже есть у класса и что стоит обсудить подробнее.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выбирают sometimes: это показывает, что привычки пока нестабильны и требуют внимания.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здоровья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фразы помогают говорить о самочувствии, привычках и простых советах на английском языке.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короткая и практичная: её легко использовать в диалогах о здоровье и повседневных привычках.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здоровья.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завтрак как основа энергии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помогает проснуться и начать день без резкого чувства голода. Если утром нет времени на большой приём пищи, подойдёт что-то простое и сытное.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перекус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перекус может включать фрукт, йогурт, орехи или бутерброд. Такие варианты обычно дают больше пользы, чем случайные сладости из автомата.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пропускать еду слишком часто. Когда организм получает питание вовремя, легче сохранять внимание, настроение и нормальный уровень энергии на уроках.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фраза для обсуждения: You should eat breakfast. I think a balanced meal matters. Она помогает выразить совет и мнение о здоровом выборе.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64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вместо лишнего сахара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подходит как основной напиток в течение дня. Она помогает утолять жажду без лишнего сахара и поддерживает самочувствие на уроках, прогулках и тренировках.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2150850"/>
            <a:ext cx="36330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Меньше сахара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 часто содержат много сахара и быстро перестают утолять жажду. После них снова хочется пить, поэтому вода обычно полезнее.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3157400"/>
            <a:ext cx="29397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Два удобных примера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привычки работают лучше всего: держать бутылку воды на уроке и пить после спорта. Drink more water — короткая фраза, которую легко запомнить.
</a:t>
            </a:r>
            <a:endParaRPr lang="en-US" sz="100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не обязательно должно быть долгим или сложным. Подойдут ходьба, танцы, игры во дворе или короткая прогулка после уроков.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20–30 минут активности в день помогают взбодриться и улучшить настроение. После движения часто легче сосредоточиться и меньше устаёшь.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Спортсекция, катание на велосипеде или подвижные игры делают тело сильнее и выносливее. Регулярность важнее, чем редкие большие нагрузки.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разговора подойдут фразы: You should move more. I like walking after school. Они помогают обсуждать активность просто и естественно.
</a:t>
            </a:r>
            <a:endParaRPr lang="en-US" sz="11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восстановление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273800" y="1379075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сон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мозгу лучше запоминать новый материал и быстрее переключаться между уроками и делами. Когда подросток высыпается, ему легче быть внимательным и спокойным.
</a:t>
            </a:r>
            <a:endParaRPr lang="en-US" sz="1022" dirty="0"/>
          </a:p>
        </p:txBody>
      </p:sp>
      <p:sp>
        <p:nvSpPr>
          <p:cNvPr id="13" name="Text 3"/>
          <p:cNvSpPr txBox="1"/>
          <p:nvPr/>
        </p:nvSpPr>
        <p:spPr>
          <a:xfrm>
            <a:off x="20179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нужно спать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обычно нужно примерно 8–10 часов сна. Этого достаточно, чтобы восстановить силы после школы, кружков, спорта и общения с друзьями.
</a:t>
            </a:r>
            <a:endParaRPr lang="en-US" sz="1022" dirty="0"/>
          </a:p>
        </p:txBody>
      </p:sp>
      <p:sp>
        <p:nvSpPr>
          <p:cNvPr id="14" name="Text 4"/>
          <p:cNvSpPr txBox="1"/>
          <p:nvPr/>
        </p:nvSpPr>
        <p:spPr>
          <a:xfrm>
            <a:off x="3762068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ложиться примерно в одно и то же время. Режим сна делает засыпание проще и помогает просыпаться без сильной усталости.
</a:t>
            </a:r>
            <a:endParaRPr lang="en-US" sz="1022" dirty="0"/>
          </a:p>
        </p:txBody>
      </p:sp>
      <p:sp>
        <p:nvSpPr>
          <p:cNvPr id="15" name="Text 5"/>
          <p:cNvSpPr txBox="1"/>
          <p:nvPr/>
        </p:nvSpPr>
        <p:spPr>
          <a:xfrm>
            <a:off x="5506199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экрана вечером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 яркий экран перед сном мешают расслабиться. Лучше убрать гаджеты заранее, чтобы глаза и голова успели отдохнуть.
</a:t>
            </a:r>
            <a:endParaRPr lang="en-US" sz="1022" dirty="0"/>
          </a:p>
        </p:txBody>
      </p:sp>
      <p:sp>
        <p:nvSpPr>
          <p:cNvPr id="16" name="Text 6"/>
          <p:cNvSpPr txBox="1"/>
          <p:nvPr/>
        </p:nvSpPr>
        <p:spPr>
          <a:xfrm>
            <a:off x="72503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помогают спокойные привычки: умыться, подготовить вещи на завтра, почитать несколько минут. I go to bed early — простая фраза о полезной привычке.
</a:t>
            </a:r>
            <a:endParaRPr lang="en-US" sz="10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538" y="1898603"/>
            <a:ext cx="197325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9281" y="1898603"/>
            <a:ext cx="164438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5694" y="1898603"/>
            <a:ext cx="230213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уменьшить усталость от гаджетов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для глаз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 с телефоном или планшетом утомляет глаза и спину. Короткая пауза, взгляд в окно и несколько шагов помогают снять напряжение и вернуть внимание.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осанка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долго смотрите в экран, меняйте позу и не сутультесь. Простая разминка шеи, плеч и рук помогает чувствовать себя легче и собраннее.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часто незаметно съедает силы. Полезно чередовать переписку, игры и учебные задачи с отдыхом, чтобы мозг успевал переключаться и не перегружался.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паузы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чувствуете усталость, можно сказать: Take a break. I need a pause. Такие короткие фразы удобно использовать, чтобы попросить о передышке спокойно и ясно.
</a:t>
            </a:r>
            <a:endParaRPr lang="en-US" sz="12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чувствах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2219325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своё состояние коротко и честно. Фразы I feel worried, I feel calm и I’m stressed today помогают начать разговор без лишних объяснений.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2008405" y="2219325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трудно справиться самому, поговорите со взрослым, которому доверяете. Учитель, родитель или школьный психолог могут выслушать и помочь найти спокойное решение.
</a:t>
            </a:r>
            <a:endParaRPr lang="en-US" sz="940" dirty="0"/>
          </a:p>
        </p:txBody>
      </p:sp>
      <p:sp>
        <p:nvSpPr>
          <p:cNvPr id="12" name="Text 4"/>
          <p:cNvSpPr txBox="1"/>
          <p:nvPr/>
        </p:nvSpPr>
        <p:spPr>
          <a:xfrm>
            <a:off x="3743014" y="2219325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паузу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помогает небольшой отдых: вода, тишина, прогулка, несколько глубоких вдохов. Такие простые действия снижают напряжение и возвращают чувство контроля над днём.
</a:t>
            </a:r>
            <a:endParaRPr lang="en-US" sz="940" dirty="0"/>
          </a:p>
        </p:txBody>
      </p:sp>
      <p:sp>
        <p:nvSpPr>
          <p:cNvPr id="13" name="Text 5"/>
          <p:cNvSpPr txBox="1"/>
          <p:nvPr/>
        </p:nvSpPr>
        <p:spPr>
          <a:xfrm>
            <a:off x="5477619" y="2219325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Опирайся на друзей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тоже важны: поддержка, добрые слова и совместные дела улучшают настроение. Но если проблема серьёзная, лучше не откладывать разговор со взрослым.
</a:t>
            </a:r>
            <a:endParaRPr lang="en-US" sz="968" dirty="0"/>
          </a:p>
        </p:txBody>
      </p:sp>
      <p:sp>
        <p:nvSpPr>
          <p:cNvPr id="14" name="Text 6"/>
          <p:cNvSpPr txBox="1"/>
          <p:nvPr/>
        </p:nvSpPr>
        <p:spPr>
          <a:xfrm>
            <a:off x="7212226" y="2219325"/>
            <a:ext cx="16581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точно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учиться слушать себя каждый день. Чем точнее вы говорите о чувствах, тем легче понять, что именно вам нужно сейчас.
</a:t>
            </a:r>
            <a:endParaRPr lang="en-US" sz="10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проблемы и профилактика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Простуда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Простуда часто начинается после переохлаждения или контакта с больным человеком. Помогают тёплая одежда, чистые руки, отдых и внимание к первым признакам недомогания.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аллергии важно знать свои триггеры и не игнорировать симптомы. Если чихание, зуд или слезотечение повторяются, нужно сообщить взрослому и следовать его советам.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кружков и тренировок тело может уставать, особенно если мало спите или редко отдыхаете. Восстановлению помогают вода, сон и умеренная нагрузка без перегрузок.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начинается с простых привычек: мыть руки, проветривать комнату, не трогать лицо грязными руками и вовремя замечать, когда самочувствие меняется.
</a:t>
            </a:r>
            <a:endParaRPr lang="en-US" sz="11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 врача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температура высокая и держится не один час, лучше сообщить взрослому. Самолечение в такой ситуации может быть недостаточным и затянуть выздоровление.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боль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боль, особенно после падения или удара, требует внимания. Важно не терпеть и не скрывать проблему, а сразу попросить помощи.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симптомы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дышать, кружится голова или резко ухудшается самочувствие — это повод обратиться за срочной помощью. Такие симптомы нельзя оставлять без внимания.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откладывай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плохое состояние не проходит несколько дней или есть травма, нужен врач. English reminder: You should see a doctor. Regular check-ups also matter.
</a:t>
            </a:r>
            <a:endParaRPr lang="en-US" sz="10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свой health plan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Чеклист помогает распределить полезные привычки на каждый день и отслеживать, что уже получилось сделать.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короткий диалог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 о самочувствии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короткого вопроса о состоянии друга. Фразы What’s wrong? и Do you need help? помогают показать внимание и не звучат навязчиво.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ответит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друг назовёт проблему простыми словами: I feel tired, I’m stressed today или I feel bad. Честный ответ делает разговор понятным и спокойным.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 совет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дайте один ясный совет без длинных объяснений. You should rest, drink water or take a break звучат дружелюбно и легко запоминаются.
</a:t>
            </a:r>
            <a:endParaRPr lang="en-US" sz="1122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поддержать собеседника. Можно добавить: I can help you or Let’s talk to an adult. Так диалог становится полезным и доброжелательным.
</a:t>
            </a:r>
            <a:endParaRPr lang="en-US" sz="11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 здоровье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распространённые мифы и факты о здоровье подростка. Короткие формулировки помогают быстро увидеть, какие привычки действительно поддерживают самочувствие каждый день.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показывает: здоровье зависит не от одного решения, а от ежедневных действий — сна, воды и стабильных полезных привычек.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«Забота о здоровье»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оценить свой health score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самооценки привычек на неделю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каждую привычку отдельно, чтобы увидеть, что уже получается хорошо. Такой простой подсчёт помогает выбрать одну конкретную цель на ближайшую неделю.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слабый пункт — движение, а сильнее всего выглядит питание. Значит, план стоит начать с небольшой, но регулярной активности.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правила на каждый день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Sleep well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ложиться спать примерно в одно и то же время. Регулярный сон помогает лучше запоминать материал, быть спокойнее и не чувствовать сильную усталость днём.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Move more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Добавляйте движение в обычный день: прогулку после школы, игру во дворе или короткую разминку. Даже небольшая активность поддерживает тонус и настроение.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Eat and drink smart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еду и напитки, которые помогают, а не мешают. Завтрак, вода и более здоровые перекусы дают энергию и помогают дольше сохранять внимание на уроках.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 — большой результат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подростка складывается из простых решений каждый день: спать достаточно, двигаться, пить воду, нормально есть и делать паузы. Если говорить об этом по-английски, привычки становятся понятнее и ближе.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2026-07-25T10:42:05Z</dcterms:created>
  <dcterms:modified xsi:type="dcterms:W3CDTF">2026-07-25T10:42:05Z</dcterms:modified>
</cp:coreProperties>
</file>