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меняются во времени: от наблюдений Дарвина к современной науке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эволюционной теории Чарльза Дарвина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взгляд XIX 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учёные ещё спорили о неизменности видов, но новые идеи о древности Земли, изменяемости организмов и борьбе за существование постепенно меняли картину природы.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«Бигле» и сбор фактов
</a:t>
            </a:r>
            <a:endParaRPr lang="en-US" sz="24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82725" y="1896050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экспедиция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1831–1836 годов дало Дарвину возможность наблюдать природу разных материков и островов, сравнивать живые организмы и собирать сведения о вымерших формах.
</a:t>
            </a:r>
            <a:endParaRPr lang="en-US" sz="872" dirty="0"/>
          </a:p>
        </p:txBody>
      </p:sp>
      <p:sp>
        <p:nvSpPr>
          <p:cNvPr id="14" name="Text 3"/>
          <p:cNvSpPr txBox="1"/>
          <p:nvPr/>
        </p:nvSpPr>
        <p:spPr>
          <a:xfrm>
            <a:off x="482725" y="2509783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ценными стали наблюдения на Галапагосских островах, где близкие виды заметно различались между собой и были связаны с условиями среды, в которой они существовали.
</a:t>
            </a:r>
            <a:endParaRPr lang="en-US" sz="872" dirty="0"/>
          </a:p>
        </p:txBody>
      </p:sp>
      <p:sp>
        <p:nvSpPr>
          <p:cNvPr id="15" name="Text 4"/>
          <p:cNvSpPr txBox="1"/>
          <p:nvPr/>
        </p:nvSpPr>
        <p:spPr>
          <a:xfrm>
            <a:off x="482725" y="312350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сопоставлял вьюрков, черепах и наземных птиц, замечая, что внешнее сходство может сочетаться с разной специализацией, а различия накапливаются при географической изоляции.
</a:t>
            </a:r>
            <a:endParaRPr lang="en-US" sz="872" dirty="0"/>
          </a:p>
        </p:txBody>
      </p:sp>
      <p:sp>
        <p:nvSpPr>
          <p:cNvPr id="16" name="Text 5"/>
          <p:cNvSpPr txBox="1"/>
          <p:nvPr/>
        </p:nvSpPr>
        <p:spPr>
          <a:xfrm>
            <a:off x="482725" y="3737218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находил остатки вымерших млекопитающих и сравнивал их с современными животными, что помогало увидеть преемственность между прошлым и настоящим живого мира.
</a:t>
            </a:r>
            <a:endParaRPr lang="en-US" sz="872" dirty="0"/>
          </a:p>
        </p:txBody>
      </p:sp>
      <p:sp>
        <p:nvSpPr>
          <p:cNvPr id="17" name="Text 6"/>
          <p:cNvSpPr txBox="1"/>
          <p:nvPr/>
        </p:nvSpPr>
        <p:spPr>
          <a:xfrm>
            <a:off x="482725" y="4350924"/>
            <a:ext cx="34224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связь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показывали, что строение организмов, среда обитания и географическое распределение видов не случайны, а связаны между собой исторически.
</a:t>
            </a:r>
            <a:endParaRPr lang="en-US" sz="8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изменили взгляд на виды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островных и материковых форм показало, что разобщённые популяции со временем накапливают различия и могут расходиться в отдельные линии развития.
</a:t>
            </a:r>
            <a:endParaRPr lang="en-US" sz="1061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как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особенно убедительно демонстрировали связь между формой клюва, типом питания и образом жизни, то есть приспособление к разным экологическим нишам.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у близких видов на разных островах подсказывало, что они происходят от общего предка, а не были созданы независимо в готовом виде.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путешествия «Бигля» и изображения галапагосских форм помогают увидеть, как полевые наблюдения превратились у Дарвина в научный вывод о происхождении видов.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идеи естественного отбора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любой популяции особи отличаются друг от друга, и часть этих различий передаётся потомкам. Именно такое разнообразие даёт материал для действия отбора.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больше потомства, чем может выжить. Поэтому уже на ранних этапах жизни начинается конкуренция за условия, необходимые для существования.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пространство, укрытия и партнёры ограничены, а значит, не все особи имеют равные шансы на выживание. Среда как бы «отбирает» наиболее приспособленных.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преимуществ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с полезными признаками чаще оставляют потомство, и удачные свойства постепенно становятся обычными в популяции, меняя её состав без скачков и заранее заданной цели.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дарвиновского механизма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следствий в процессе эволюции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«Происхождение видов» как научный перелом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1859 года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труда о происхождении видов стала событием огромного масштаба: книга быстро вызвала интерес, потому что предлагала целостное объяснение разнообразия живого мира.
</a:t>
            </a:r>
            <a:endParaRPr lang="en-US" sz="1045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доказательная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опирался не на один факт, а на совокупность данных из селекции, сравнительной анатомии, эмбриологии, палеонтологии и биогеографии, усиливая убедительность своей позиции.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научная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новизна заключалась в том, что изменение видов объяснялось естественными причинами, а не представлением о неизменности живой природы и фиксированных формах.
</a:t>
            </a:r>
            <a:endParaRPr lang="en-US" sz="107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дискуссия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вызвала споры в научной и общественной среде, но именно она задала новый способ рассуждения о происхождении и развитии организмов.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 у Дарвина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линии наблюдений сходятся к одному выводу: виды имеют общее происхождение и изменяются исторически.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факты из разных областей биологии поддерживают идею постепенного изменения видов.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дарвиновских доказательств эволюции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модель природного процесса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селекционеров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изучал разведение голубей, собак и культурных растений и видел, как целенаправленный выбор человеком меняет наследственные признаки за несколько поколений.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нужных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сохранять для размножения особей с определёнными качествами, то эти качества быстро становятся более выраженными, а породы и сорта заметно расходятся.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показал Дарвину, что постепенное накопление изменений возможно без резких скачков, если одинаково отбирать особей с полезными признаками.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научная поддержка эволюции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добавлял более точные методы исследования и расширял доказательную базу эволюции.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теории росла по мере перехода от описательных наблюдений к анализу генов и геномов.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эволюционной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первоначальной теории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Неизвестная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убедительно показал роль отбора, но не знал, как признаки передаются потомкам. До появления генетики механизм наследования оставался скрытым, поэтому теория не могла объяснить источник устойчивых различий.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происхождение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видел разнообразие особей в природе, однако не мог точно указать, откуда возникают новые наследственные варианты. Без знания о мутациях и рекомбинации этот вопрос оставался открытым.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одной трудностью был масштаб времени. Дарвину приходилось доказывать, что малые изменения способны накапливаться постепенно и приводить к появлению новых видов, хотя этот процесс трудно наблюдать напрямую.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развитие генетики, популяционной биологии и исследований мутаций позволило заполнить пробелы. В результате исходная идея Дарвина получила более точное и проверяемое научное объяснение.
</a:t>
            </a:r>
            <a:endParaRPr lang="en-US" sz="10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Менделизм и синтетическая теория эволюции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1900 году были заново открыты работы Грегора Менделя, и стало ясно, что наследование имеет дискретный характер. Признаки передаются через гены, а не растворяются между поколениями.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XX века учёные показали, что изменения нужно рассматривать не только у отдельных особей, но и в популяциях. Именно там накапливаются наследственные различия и отбираются успешные варианты.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идей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Фишер, Холдейн, Райт, Добжанский и Майр связали дарвиновский отбор с данными генетики, систематики и биологии популяций. Так возникла синтетическая теория эволюции.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объяснила действие мутаций, рекомбинации, дрейфа генов, отбора и изоляции как единого процесса. Вместе они меняют генофонд популяций и ведут к образованию новых видов.
</a:t>
            </a:r>
            <a:endParaRPr lang="en-US" sz="10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как карта родства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раскрывает общих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биологи сравнивают последовательности ДНК разных видов, сходство оказывается не случайным, а закономерным. Чем ближе виды, тем больше у них общих участков генома и тем недавнее их общий предок.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дерево видно в молекулах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строить родственные деревья не только по внешним признакам, но и по генетическим данным. Такие схемы наглядно показывают, как линии эволюции расходились во времени и сохраняли следы наследственности.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действии: примеры наблюдаемой эволюции
</a:t>
            </a:r>
            <a:endParaRPr lang="en-US" sz="2407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отбор действует не в прошлом, а на наших глазах, когда среда создаёт преимущество для одних наследственных вариантов и невыгодность для других.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отвечают на давление среды сходным образом: полезные признаки быстро распространяются, поэтому эволюция может быть заметна за короткое время.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 переходные формы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как промежуточная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признаки рептилий и птиц: у него были зубы, длинный хвост и одновременно перья. Такая комбинация помогает увидеть, как крупные группы организмов связаны переходными формами.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китообразные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предки китов сохраняли черты наземных животных, хотя уже приспосабливались к жизни в воде. Эти находки показывают, что новые экологические условия постепенно меняют строение тела.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гоминин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по линии гоминин отражают последовательное развитие прямохождения, изменения таза и увеличения объёма мозга. Палеонтологическая серия не идеальна, но она ясно показывает направление эволюционных изменений.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Неполная, но важная летопись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Ископаемая летопись содержит пробелы, потому что сохранение остатков зависит от редких условий. Однако даже неполные данные подтверждают историчность жизни и постепенное возникновение новых форм.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дарвинизма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75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помогает связывать строение организмов, их поведение и происхождение в единую картину. Без неё невозможно полноценно объяснять разнообразие живого мира и родство групп.
</a:t>
            </a:r>
            <a:endParaRPr lang="en-US" sz="963" dirty="0"/>
          </a:p>
        </p:txBody>
      </p:sp>
      <p:sp>
        <p:nvSpPr>
          <p:cNvPr id="13" name="Text 3"/>
          <p:cNvSpPr txBox="1"/>
          <p:nvPr/>
        </p:nvSpPr>
        <p:spPr>
          <a:xfrm>
            <a:off x="2000952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дарвиновские принципы особенно важны для понимания устойчивости бактерий, вирусов и паразитов к лекарствам. Отбор быстро сохраняет варианты, способные пережить лечение.
</a:t>
            </a:r>
            <a:endParaRPr lang="en-US" sz="972" dirty="0"/>
          </a:p>
        </p:txBody>
      </p:sp>
      <p:sp>
        <p:nvSpPr>
          <p:cNvPr id="14" name="Text 4"/>
          <p:cNvSpPr txBox="1"/>
          <p:nvPr/>
        </p:nvSpPr>
        <p:spPr>
          <a:xfrm>
            <a:off x="3731828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эволюционные идеи используются при выведении новых сортов растений и пород животных. Человек направляет отбор так же, как природная среда направляет его в природе.
</a:t>
            </a:r>
            <a:endParaRPr lang="en-US" sz="997" dirty="0"/>
          </a:p>
        </p:txBody>
      </p:sp>
      <p:sp>
        <p:nvSpPr>
          <p:cNvPr id="15" name="Text 5"/>
          <p:cNvSpPr txBox="1"/>
          <p:nvPr/>
        </p:nvSpPr>
        <p:spPr>
          <a:xfrm>
            <a:off x="5462717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оценивать, какие виды смогут приспособиться к изменению климата, а какие окажутся уязвимыми. Это важно для сохранения биоразнообразия и редких видов.
</a:t>
            </a:r>
            <a:endParaRPr lang="en-US" sz="979" dirty="0"/>
          </a:p>
        </p:txBody>
      </p:sp>
      <p:sp>
        <p:nvSpPr>
          <p:cNvPr id="16" name="Text 6"/>
          <p:cNvSpPr txBox="1"/>
          <p:nvPr/>
        </p:nvSpPr>
        <p:spPr>
          <a:xfrm>
            <a:off x="7193624" y="992675"/>
            <a:ext cx="16803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учит рассматривать природу как динамичную систему, где признаки не неизменны. Такой взгляд формирует у школьников понимание связи между фактами, гипотезами и проверкой.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современной теории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эволюционного знания показывает, как новые данные уточняют и расширяют прежние объяснения.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Дарвин, его предшественники и продолжатели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учёных показывает, что современная эволюционная биология сложилась из нескольких взаимодополняющих идей о наследственности, изменчивости, времени и отборе.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возникла не из одного открытия, а из последовательного соединения геологии, демографии, генетики и биологии популяций.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биологии, XIX–XX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 мировоззренческое значение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общей истории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изменила привычное представление о человеке как обособленном существе. Человек стал рассматриваться как часть общей эволюционной истории живого мира, связанной с другими организмами.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гуманитарную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развития видов повлияла не только на биологию, но и на философию, образование и общественные дискуссии. Она заставила по-новому говорить о происхождении человека и его месте в природе.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научной картины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дарвинизма связано с переходом от статичного взгляда на мир к динамическому. Наука стала объяснять разнообразие жизни через изменения, отбор и длительное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идея, ставшая современной наукой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на «Бигле» до анализа геномов эволюционная теория прошла долгий путь, сохранив главный принцип: виды меняются под действием наследственной изменчивости и отбора.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2026-06-01T23:38:50Z</dcterms:created>
  <dcterms:modified xsi:type="dcterms:W3CDTF">2026-06-01T23:38:50Z</dcterms:modified>
</cp:coreProperties>
</file>