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комбинаторных задач в курсе алгебры 7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варианты точно, быстро и без лишних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находить число способов выбора, расположения и составления объектов. Она помогает решать задачи из математики, информатики и повседневной жизни, если важно понять порядок, повторения и число шагов выбора.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варианты в комбинаторике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631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14361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комбинаторных задач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сколько способов выбрать несколько объектов из набора. Здесь обычно важно, учитывается ли порядок и можно ли брать один и тот же объект снова.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данные объекты располагают в разном порядке. Такие задачи появляются, когда нужно перечислить все возможные расположения без пропусков и повторений одного и того же варианта.
</a:t>
            </a:r>
            <a:endParaRPr lang="en-US" sz="1084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часть объектов, но порядок уже имеет значение. Этот тип задач удобен, когда элементы ставят по местам, назначают роли или составляют последовательность действий.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несколько объектов без учёта порядка. Если набор выбранных элементов одинаковый, то перестановка их местами не создаёт новый вариант ответа.
</a:t>
            </a:r>
            <a:endParaRPr lang="en-US" sz="1086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нужно выяснить, сколько объектов выбирается, важен ли порядок, разрешены ли повторы и есть ли дополнительные ограничения в условии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для последовательных действий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способов есть выполнить первое действие. Каждый из этих вариантов рассматривают как начало дальнейшего выбора, а не как окончательный ответ.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 число способов для следующего действия. Оно умножается на количество вариантов первого шага, потому что каждый первый вариант сочетается с каждым вторым.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действие выполняется 3 способами, а другое — 4 способами, то всего получается 12 вариантов. Так считают последовательные комбинации без пропуска случаев.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удобно в задачах про обед из двух частей, код из цифр или подбор одежды. Оно помогает быстро посчитать все возможные сочетания шагов.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комбинаторных задач по алгебре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 — порядок и повторение — задают способ подсчёта вариантов.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два условия заранее, можно сразу выбрать правильную формулу или способ перебора.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важен, а когда нет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комбинаторной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способа подсчёта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красные и синие ручки не пересекаются, количество способов выбрать одну ручку находят сложением чисел из каждой группы.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выбора одной ручки получается из двух непересекающихся наборов.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на правило сложения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дополнительный шаг резко увеличивает число возможных результатов, даже если на каждом этапе выборов немного.
</a:t>
            </a:r>
            <a:endParaRPr lang="en-US" sz="127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сравнения простых комбинаторных случаев
</a:t>
            </a:r>
            <a:endParaRPr lang="en-US" sz="94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действия дают заметный рост вариантов, поэтому задачи с несколькими шагами требуют особенно внимательного подсчёта.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вариантов при добавлении новых шагов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числе объектов число перестановок быстро становится заметным, поэтому факториал удобнее полного перечисления.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существует для трёх объектов, если использовать все возможные порядки.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перестановок n!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выбор без учёта порядка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нужно понять: важен ли порядок. Если он не играет роли, выбор считают как сочетание, а не как размещение.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используют в задачах о выборе команды, набора предметов, цветов или карточек. Здесь главное — состав набора, а не порядок его элементов.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учениками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выбрать 2 ученика из 5, то учитывается только пара выбранных ребят. Комбинации А–Б и Б–А считаются одним и тем же выбором.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важно только то, какие объекты выбраны. Если поменять их местами, новый вариант не появляется, потому что состав набора остаётся тем же.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объектов резко меняет количество вариантов: каждый следующий шаг умножает результат на новое число.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формуле n!; дата не требуется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растут очень быстро, поэтому при большем числе объектов удобнее пользоваться факториалом, а не перечислять все случаи.
</a:t>
            </a:r>
            <a:endParaRPr lang="en-US" sz="121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числа перестановок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и его значение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числа n записывают как n! и понимают как произведение всех натуральных чисел от 1 до n. Эта запись помогает коротко показывать, как быстро растёт число вариантов.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входит в формулы перестановок, размещений и сочетаний. Он появляется потому, что при подсчёте вариантов часто нужно учитывать последовательный выбор без пропусков и повторений.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небольших чисел факториал легко вычислить устно: 3! = 1 · 2 · 3 = 6, 4! = 24, 5! = 120. Такие примеры удобно использовать в задачах на перестановки.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достаточно уверенно находить значения небольших факториалов и понимать смысл записи. Тогда формулы комбинаторики читаются быстрее и становятся понятнее при решении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базовые формулы и условия их применения.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легко сопоставить формулу с условием задачи: сначала определить порядок, затем — все объекты или только часть.
</a:t>
            </a:r>
            <a:endParaRPr lang="en-US" sz="128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комбинаторики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перебор как способ проверки всех случаев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Просматриваем все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перебор означает, что мы последовательно выписываем каждый возможный случай без пропусков. Этот способ особенно полезен, когда вариантов немного и их легко удержать в 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перебор оправдан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хорошо работает в задачах с маленьким набором объектов: выбор пары чисел, цвета и фигуры, буквы и цифры. Здесь список получается коротким и наглядным.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варианты оформляют списком, таблицей или деревом. Такая запись помогает видеть, какие сочетания уже рассмотрены, а какие ещё нужно добавить.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вариантов становится много, перебор занимает слишком много времени и легко приводит к ошибкам. Тогда удобнее использовать правило умножения или формулы комбинаторики.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решения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комбинаторного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вариантов для наглядного подсчёта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уровне дерева мы делаем первый выбор: например, цвет, цифру или букву. От каждой начальной ветви сразу отходят новые линии, и становится видно, сколько путей открывается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первому признаку
</a:t>
            </a:r>
            <a:endParaRPr lang="en-US" sz="1552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решения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каждому варианту добавляется второй признак. Если выбор продолжается, дерево растёт вниз и вправо, а каждый новый путь показывает уже готовую комбинацию признаков без пропусков и повторов.
</a:t>
            </a:r>
            <a:endParaRPr lang="en-US" sz="117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путь — один ответ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дерево построено до конца, каждый маршрут от начала к последней ветви соответствует одному варианту решения. Такая запись особенно удобна, если нужно проверить, не потерян ли какой-то случай.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ситуациях нужно не решать пример по шаблону, а быстро оценивать количество возможных вариантов выбора.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комбинаторики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замечать скрытое число сочетаний в обычных ситуациях и понимать, почему вариантов может быть очень много.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комбинаторные задачи в жизни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порядком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считают одинаковыми случаи, где порядок на самом деле важен. Перед решением нужно сразу определить, меняется ли ответ при перестановке объектов.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счёт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вариант иногда попадает в подсчёт дважды, если его рассматривают из разных групп. Чтобы избежать ошибки, полезно отмечать уже учтённые случаи.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заметить ограничение, ответ получается неверным даже при правильных вычислениях. Особенно важно проверять, разрешены ли повторы и сколько объектов нужно выбрать.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перестановки вместо сочетаний или наоборот. Чтобы не ошибиться, нужно сопоставить формулу не с числом, а с смыслом задачи.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стоит ещё раз прочитать условие и сравнить ответ с логикой ситуации. Такая проверка помогает заметить лишние или недостающие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в задаче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число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случаев совсем мало, удобнее всего начать с полного перебора. Он позволяет быстро увидеть все ответы и проверить, не пропущен ли какой-то вариант.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шаги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состоит из нескольких последовательных действий, подходит правило умножения. Каждый новый шаг добавляет отдельный набор возможностей, и общее число вариантов растёт поэтапно.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все ли объекты используются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расположить все объекты и порядок важен, используют перестановки. Такая ситуация встречается, когда каждый предмет должен попасть в общий ряд.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важен ли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выбирают только часть объектов, важно понять, меняется ли ответ при перестановке. При важном порядке подходят размещения, а при неважном — сочетания.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условием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способ решения всегда выбирают по смыслу условия, а не по внешнему виду примера. Поэтому полезно сначала выделить ограничения, а уже потом подбирать формулу.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видеть варианты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задачи становятся понятнее, если сначала ответить на три вопроса: что выбирается, важен ли порядок и допускаются ли повторения. Тогда правильный способ подсчёта находится быстро и без лишних ошибок.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2026-05-29T20:23:01Z</dcterms:created>
  <dcterms:modified xsi:type="dcterms:W3CDTF">2026-05-29T20:23:01Z</dcterms:modified>
</cp:coreProperties>
</file>