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пересечении высот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треугольника всегда сходятся в одной точке — ортоцентре.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 ортоцентр: ключ к геометрии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перпендикуляр из вершины к стороне или её продолжению. Понимание высот помогает увидеть особую точку треугольника — ортоцентр — и лучше разобраться в его свойствах.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высоты треугольника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стороне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образует со стороной угол 90°. Именно поэтому она помогает находить прямые углы в чертеже и строить точные геометрические построения.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высоты у 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каждой вершины треугольника можно провести свою высоту. Значит, у любого треугольника всегда есть три высоты, даже если одна из них выходит за пределы фигуры.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одна высота часто совпадает с медианой и биссектрисой. Это удобно: одна линия выполняет сразу несколько ролей и упрощает построения.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две высоты совпадают с катетами, потому что катеты уже перпендикулярны друг другу. Такой пример особенно нагляден для проверки понимания темы.
</a:t>
            </a:r>
            <a:endParaRPr lang="en-US" sz="10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как точка пересечения высот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все три высоты треугольника, они пересекутся в одной точке. Эта точка и называется ортоцентром, то есть особым центром, связанным с высотами.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высоты часто выделяют разными цветами, чтобы легче увидеть их пересечение. Ортоцентр при этом отмечают яркой точкой как итог построения.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зависит от 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может оказаться внутри треугольника, в его вершине или даже вне фигуры. Его место определяется величинами углов и видом самого треугольника.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геометрического построения по школьному определению высот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ортоцентра по шагам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что у треугольника всегда есть три высоты, и все они связаны одним общим пересечением.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любого треугольника пересекаются в одной точке — ортоцентре.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«Высоты треугольника»
</a:t>
            </a:r>
            <a:endParaRPr lang="en-US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высоты пересекаются в одной точке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высоты уже задают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построить две высоты из разных вершин, они обязательно пересекутся. Эта общая точка становится ориентиром для проверки, где должна пройти третья высота.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высота не случайна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высота проходит через ту же точку благодаря свойствам перпендикуляров и углов треугольника. Поэтому пересечение не является совпадением, а выражает устойчивую закономерность.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для любого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сохраняется и в остроугольном, и в прямоугольном, и в тупоугольном треугольнике. Меняется только положение ортоцентра, но не сам факт его существования.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величину, а три возможных случая расположения одной и той же точки.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ортоцентра определяется углами треугольника: чем они меняются, тем сильнее смещается точка пересечения высот.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ортоцентр в разных треугольниках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«Высоты треугольника»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 треугольник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остроугольном треугольнике все углы меньше 90°, поэтому каждая высота опускается внутрь фигуры. Их пересечение тоже оказывается внутри, и ортоцентр не совпадает ни с одной вершиной. На чертеже это удобно показать тремя линиями, сходящимися в центральной области.
</a:t>
            </a:r>
            <a:endParaRPr lang="en-US" sz="971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внутри фигуры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треугольника часто используют для первых построений, потому что здесь хорошо видно, как работают все три высоты. Ученику легче заметить общую точку и убедиться, что пересечение действительно одно.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наглядный случай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угол равен прямому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равен 90°. Это сразу меняет положение ортоцентра и делает пример особенно удобным для проверки теоремы на чертеже.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как 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катета уже перпендикулярны друг другу, поэтому они одновременно играют роль высот. Такой случай помогает увидеть, что высота не всегда выглядит как отдельный новый отрезок.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в вершине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высот совпадает с вершиной прямого угла. Это самый простой для распознавания случай, по которому легко проверить, правильно ли понята теорема.
</a:t>
            </a:r>
            <a:endParaRPr lang="en-US" sz="10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тупой, часть высот приходится продолжать за пределы фигуры. Именно поэтому ортоцентр у тупоугольного треугольника находится снаружи.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больше — из-за такого угла ортоцентр может оказаться вне треугольника.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«Высоты треугольника»
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где расположен ортоцентр в треугольниках разных видов.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ортоцентра определяется величинами углов: чем «острее» треугольник, тем он ближе к центру фигуры.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положения ортоцентра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«Высоты треугольника»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1725" y="1517888"/>
            <a:ext cx="315225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6506" y="94135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ортоцентра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 высотами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появляется только как общая точка пересечения высот. Поэтому он помогает быстро проверить, правильно ли построены перпендикуляры к сторонам или их продолжениям.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быть в разных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не имеет фиксированного положения: он может лежать внутри треугольника, совпадать с его вершиной или находиться вне фигуры. Это зависит от вида треугольника.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центр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точка не является центром симметрии треугольника и не заменяет другие его важные точки. У неё особая роль именно в задачах на высоты и их пересечение.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 построениях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геометрических построениях ортоцентр используют как ориентир: если две высоты проведены верно, третья должна пройти через ту же точку. Это удобно для самопроверки решения.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теорема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помогает аккуратно строить высоты в треугольнике и проверять, верно ли выбрано направление перпендикуляра к стороне или её продолжению.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ортоцентра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найти особую точку треугольника, достаточно провести две высоты и отметить их пересечение: это и будет ортоцентр, который можно использовать дальше в задаче.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часто встречается в доказательствах, где нужно установить перпендикулярность, сравнить углы или показать, что несколько линий проходят через одну точку.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её удобно использовать вместе со свойствами углов и признаками равенства треугольников, особенно когда требуется исследовать форму и элементы чертежа.
</a:t>
            </a:r>
            <a:endParaRPr lang="en-US" sz="11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по школьной теореме о высотах треугольника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доказать пересечение высот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ортоцентра с другими замечательными точками треугольника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точка пересечения высот треугольника. Она особенно важна в задачах на построение и может располагаться по-разному: внутри, в вершине или вне фигуры.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тяжести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находится в точке пересечения медиан. В отличие от ортоцентра, эта точка связана не с перпендикулярами, а с делением сторон треугольника на равные части.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точка равноудалена от всех вершин треугольника. Она помогает строить окружность, проходящую через три вершины, и обычно не совпадает с ортоцентром.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равноудален от всех сторон треугольника и находится в точке пересечения биссектрис. Это ещё одна важная точка, которая используется рядом с ортоцентром, но решает другие задачи.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направление изменения положения ортоцентра при переходе от одного вида треугольника к другому.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одного угла ортоцентр смещается к противоположной стороне и в тупоугольном случае выходит за пределы треугольника.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положение ортоцентра при изменении формы треугольника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«Высоты треугольника»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высоты и медианы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перпендикулярна стороне, а медиана соединяет вершину с серединой стороны. Если перепутать эти линии, построение ортоцентра будет неверным.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ортоцентр внутренним 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действительно находится внутри только у остроугольного треугольника. В прямоугольном он совпадает с вершиной прямого угла, а в тупоугольном выходит наружу.
</a:t>
            </a:r>
            <a:endParaRPr lang="en-US" sz="976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проводят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правильную высоту, нужно точно опустить перпендикуляр к стороне или её продолжению. Даже небольшая неточность меняет точку пересечения высот.
</a:t>
            </a:r>
            <a:endParaRPr lang="en-US" sz="1096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третью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двух высот важно убедиться, что третья тоже проходит через ту же точку. Эта проверка подтверждает, что ортоцентр найден правильно.
</a:t>
            </a:r>
            <a:endParaRPr lang="en-US" sz="10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ортоцентр в задаче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рассматривают чертёж и отмечают все вершины треугольника, чтобы понимать, из каких точек можно строить высоты.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вершины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 двух вершин проводят перпендикуляры к противоположным сторонам или их продолжениям и находят точку их пересечения.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Провести две высоты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смотрят, проходит ли через найденную точку высота из третьей вершины. Если да, то точка действительно является ортоцентром.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третью высоту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особая проверка обычно не нужна: ортоцентр сразу совпадает с вершиной прямого угла.
</a:t>
            </a:r>
            <a:endParaRPr lang="en-US" sz="1148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Учесть частный случай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высотах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высоты любого треугольника всегда пересекаются в одной точке — ортоцентре. Его положение зависит от формы треугольника, а сама теорема помогает уверенно решать задачи на построение и доказательство.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2026-05-29T04:05:34Z</dcterms:created>
  <dcterms:modified xsi:type="dcterms:W3CDTF">2026-05-29T04:05:34Z</dcterms:modified>
</cp:coreProperties>
</file>