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гласных в падежных окончаниях прилагательных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окончания прилагательных по правилу, а не на слух.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 5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часто помогают точно описывать предметы и явления, поэтому их окончания нужно писать без ошибок. Особенно важно уметь проверять безударные буквы в словосочетаниях и быстро находить существительное, от которого зависит форма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падежное окончание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Падежное окончание — это изменяемая часть прилагательного. Она показывает форму слова и помогает понять, в каком падеже оно употреблено в 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окончании могут писаться разные гласные: о, е, а, я, ы, и. По нему удобно сравнивать формы: добрый день — доброго дня — доброму дню.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согласуется с существительным в роде, числе и падеже. Поэтому, изменяя существительное, мы меняем и окончание прилагательного.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 единственном числе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зависят от рода и падежа прилагательного.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окончание прилагательного определяется двумя признаками: родом и падежом.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правописания прилагательных в 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связано с существительным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 и повторяет его род и число. Именно поэтому в словосочетаниях зелёный лист, синяя лента и тёплый ветер окончания разные.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вместе с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меняет падеж, прилагательное меняет окончание вместе с ним. Это хорошо видно в парах: новый дом — нового дома, весенняя капля — весенней капли.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окончание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нужной гласной в окончании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встречаются чаще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особенно часто встречаются формы, связанные с именительным и родительным падежами.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окончания с безударной гласной: именно они требуют самой внимательной проверки по правилу.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примеров по теме правописания прилагательных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безударные окончания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ударных окончаниях гласная слышится ясно, поэтому написание легче проверить на слух. Такие формы, как большой, синее и новая, обычно не вызывают затруднений.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безударных окончаниях звук произносится слабее, и буква может быть неразличима. Тогда нельзя полагаться только на произношение — нужно вспомнить правило и форму существительного.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трудными считаются окончания -ого, -его, -ому, -ему, -ым, -им, -ом, -ем. Ошибки чаще появляются, если слово записывают по слуху без проверки.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во множественном числе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окончания прилагательных зависят только от падежа.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влияет на окончание: важен только падеж существительного.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правописания прилагательных в 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форм в словосочетаниях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словосочетаний помогает увидеть, что основа остаётся одинаковой, а окончание меняется по падежу: красивый дом — красивого дома, летнее утро — летнего утра.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удобно выделять в тетради цветом: одна линия показывает основу, другая — изменяемое окончание. Это помогает быстрее находить орфограмму и не путать похожие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проверки для трудных окончаний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форму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безударных окончаниях буквы о и е, а также и и ы слышатся неясно. Поэтому писать нужно не по слуху, а по проверенной форме и падежному вопросу.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 образцом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перед глазами готовые модели: у доброго друга, к доброму другу, о добром друге. По ним легко увидеть, какая буква пишется в окончании прилагательного.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вопрос от существительного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нужную форму: какого? какому? о каком? Если сначала определить существительное и его падеж, выбор окончания становится понятным и меньше зависит от случайной ошибки.
</a:t>
            </a:r>
            <a:endParaRPr lang="en-US" sz="11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падежах ошибок бывает больше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труднее всего ученикам даются формы с безударными окончаниями и слабой опорой на слух.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нужно уделять родительному и предложному падежам: именно они чаще требуют проверки по правилу.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типичных ошибок пятиклассников; данные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окончание по слуху и не проверяет безударную гласную. Из-за этого легко перепутать е и и, а также о и е в похожих формах.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смешиваются окончания -ый и -ий, потому что они звучат похоже. Ошибка становится заметной только при подборе правильного образца и определении основы слова.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определяется род или падеж существительного, и тогда прилагательное тоже пишется неправильно. Проверка должна начинаться с главного слова, а не с окончания.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пропуск связи между словами в словосочетании. Если не задать вопрос от существительного, невозможно точно выбрать нужную букву в окончании прилагательного.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винительного падежа прилагательного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выбрать форму в зависимости от одушевлённости существительного и задать правильный вопрос от главного слова.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окончаний для класса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памятке удобно показать три группы: мужской, женский и средний род. Для каждого рода можно привести по одному образцу, чтобы ученики быстрее вспоминали нужное окончание и не путались в безударной позиции.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цветом полезно выделить окончания множественного числа, потому что они общие для всех родов. Такая схема помогает сравнивать формы и видеть, что решающим становится только падеж.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для тренировки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 одного и того же словосочетания в разных падежах и найдите, как меняется только окончание прилагательного.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прилагательного сохраняется, а окончание меняется вместе с падежом существительного; это главный признак для проверки написания.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«Правописание гласных в падежных окончаниях прилагательных»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образца помогают запомнить написание по модели слова, а не только по звучанию. Особенно полезны пары: новый, синий, большой.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5 класс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вариантов встречается в именительном падеже мужского рода.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окончания по родам и числам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помогает увидеть, где форма слова зависит от рода, а где — только от падежа и числа.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система более разветвлённая, а во множественном числе окончания становятся одинаковыми для всех родов.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условное сравнение для 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для запоминания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 существительное: его падеж, число и род подскажут, какое окончание нужно прилагательному. Без этого проверка будет неполной и легко приведёт к ошибке.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окончание безударное, нельзя полагаться только на слух. Нужно задать вопрос от существительного и сравнить форму с проверочным образцом, например доброго, доброму, о добром.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окончания общие для всех родов, а в винительном падеже важно учитывать одушевлённость. Эти признаки помогают выбрать правильную букву быстро и уверенно.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 урока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окончаний прилагательных зависит от связи с существительным. Если определить род, число, падеж, вопрос и одушевлённость, можно уверенно выбрать нужную гласную.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2026-05-22T06:48:06Z</dcterms:created>
  <dcterms:modified xsi:type="dcterms:W3CDTF">2026-05-22T06:48:06Z</dcterms:modified>
</cp:coreProperties>
</file>