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74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выбор Московского царства: всеобъемлющий обзор и ключевые темы
</a:t>
            </a:r>
            <a:endParaRPr lang="en-US" sz="3374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централизованному государству и масштабное расширение территорий России XVI–XVII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формирования Московского царства
</a:t>
            </a:r>
            <a:endParaRPr lang="en-US" sz="313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Москва завершила освобождение от Орды и начала объединение русских земель. Под влиянием европейского Ренессанса сформировались новые политические и идеологические ориентиры, подготавливающие базу для создания централизованного царства.
</a:t>
            </a:r>
            <a:endParaRPr lang="en-US" sz="1781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объединения русских земель вокруг Москвы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Новгород, обладавший значительной автономией, был включён в Московское царство после военной кампании, что усилило экономическую и политическую мощь Москвы на северо-западе.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Новгорода в 1478 году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Тверское княжество, традиционный соперник Москвы, добровольно или под давлением вошло в московскую орбиту, что способствовало дальнейшей консолидации земель центральной России.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Твери в 1485 году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новых областей увеличило население и хозяйственную активность. Развивалась торговля и ремёсла, укреплялись связи между регионами под единым управлением.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интеграция с новыми территориями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экспансия Московского царства (XV–XVI вв.)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и присоединение Поволжья значительно расширили границы государства и налоговую базу.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 исследования,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площади территории отражает успешную военно-политическую и экономическую стратегию расширения Московии.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реформы: централизация власти и управление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уделов устранила феодальное раздробление, укрепляя единоначалие и сосредоточение власти у царя.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приказной системы обеспечило формирование специализированных органов управления для эффективного контроля над различными сферами.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стал первым единым сводом законов, ограничившим влияние удельных князей и установившим правовые нормы для всего царства.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Казани (1552): символика и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Казани завершил столетия борьбы с наследием Орды и обеспечил контроль над важнейшим восточным регионом. Это укрепило влияние Московии и создало опорные пункты для дальнейшей экспансии.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началась массовая колонизация и военная защита новых территорий, что усилило военный потенциал и повысило международный престиж царства.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соборы и роль элит в консолидации власти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Земские соборы расширили участие знати и служилых людей в политических решениях, формируя сословно-представительную базу монархии.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боярская дума и духовенство сохраняли влияние, фактически власть постепенно сосредотачивалась в руках царя, ограничивая автономию элит.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элит была необходима для проведения реформ и укрепления государства, они выступали посредниками между царём и обществом.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способствовали легитимации новых политических линий и поддерживали социальную стабильность в период централизации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обоснование имперских притязаний Москвы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«Москва — Третий Рим» закрепила представление о Московии как наследнике Византийской империи и хранителе православной веры.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идеи сделала московского князя защитником православия и легитимизировала расширение и укрепление государства.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церкви и власти создал уникальную политическую и культурную традицию, укреплявшую национальную идентичность и государственность.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налогов повысило доходы государства для поддержки армии и государственного аппарата.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стрелецких полков профессионализировало военные силы и повысило боеспособность на границах.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засечной черты обеспечило защиту от кочевых набегов, усиливая безопасность приграничных районов.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наказаний за мятежи и восстания способствовало поддержанию внутреннего порядка и укреплению авторитета центральной власти.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укреплению центральной власти и обороны государства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Ивана IV: механизм и последствия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создала отдельное царское управление с жестким контролем, направленным на подавление боярской оппозиции.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напряжённость возросла, что затормозило развитие и оставило глубокий след в истории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репрессий и разделение страны вызвали экономические разрушения и снижение доверия к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как элемент имперской политики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(1558–1583) стала ключевым конфликтом за контроль над выходом к Балтийскому морю, что существенно расширяло возможности внешней торговли и геополитического влияния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Казани и Астрахани обеспечило контроль над важными торговыми путями и укрепило позиции Московии на Волге, открывая новые ресурсы и стратегические территории для дальнейшей экспансии.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набеги Крымского ханства вынуждали государство организовывать постоянную военную мобилизацию и укреплять оборонительные линии, что сказалось на военной реформе и развитии армии.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способствовали централизации власти, позволяя царю консолидировать ресурсы и влиять на всю государственную иерархию, ускоряя процесс создания эффективной административной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православия на идеологию Московского царства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патриаршества в 1589 году укрепило церковную структуру и интегрировало религию в публичную власть, делая православие опорой самодержавия и национальной идеи.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соборы и духовенство активно участвовали в политической жизни, формируя моральные нормы и осуществляя поддержку царской власти через религиозные призывы и проповеди.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стала инструментом укрепления национального единства, воздействуя на все слои общества и способствуя формированию идеологии, оправдывающей имперские притязания Москвы.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Смутного времени избрание Михаила Романова на престол в 1613 году стало символом национального возрождения и начала нового этапа стабилизации государства.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Совета и реформы в системе налогообложения способствовали укреплению финансовых основ и эффективному управлению ресурсами царства.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Нововведения в организации служилых людей позволили создать более дисциплинированную и лояльную военную и бюрократическую структуру, повысив устойчивость государства.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нового династического престола усилило международный статус Московии и заложило фундамент для централизованной монархии с устойчивой легитимностью.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Романовых и восстановление централизма после Смуты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царство на международной арене (XVI–XVII вв.)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дипломатических отношений с Англией и странами Востока расширило международные связи и способствовало обмену технологическими и торговыми новинками.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внешняя торговля пушниной и зерном усиливала экономический потенциал Московии и стимулировала развитие новых рынков и экономических институтов.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под руководством Ермака ознаменовало выход на стратегически важные территории и начало масштабной колониальной экспансии, меняющей международный статус державы.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ограничения имперской стратегии Московского царства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Ливонской войне вызвало экономическое истощение и ослабило возможности для внешней экспансии и военной мобилизации.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внутренних конфликтов, включая массовое бегство крестьян и опустошение деревень, подрывал социальную стабильность и снижал налоговые поступления.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спад и усиление налогового бремени осложняли мобилизацию ресурсов, необходимые для поддержки обороны и административного контроля над обширными территориями.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Многоконфессиональность и многонациональность территории ограничивали эффективность централизации, вызывая сопротивление и затрудняя управление различными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эпохи имперского выбора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летописания в XVI–XVII веках стандартизировало описание событий и формировало национальное сознание. Летописи служили инструментом передачи идеологии, отражая историческую философию московских правителей.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Летописание как средство исторической памяти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церковная литература развивались с акцентом на уникальные национальные традиции. Создавались новые художественные стили и богослужебные книги, поддерживавшие идею священной миссии Московского царства.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иконописи и книжного дела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Покровского собора на Рву стало ярким выражением политической и религиозной символики эпохи. Кремли в присоединённых городах демонстрировали военную силу и укрепляли административный контроль на новых территориях.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 символ государственной мощи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89134"/>
            <a:ext cx="3765900" cy="23881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моделей государственности XVI–XVII вв.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черт политических систем Московского царства, Речи Посполитой и Священной Римской империи выявляет особенности управления, социальной структуры и реакции на вызовы.
</a:t>
            </a:r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царство выделяется жёсткой централизацией и абсолютной монархией, что позволяло эффективно реагировать на внешние угрозы, в отличие от более раздробленных европейских моделей.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 — начало правления Романовых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Романов утверждается на троне, что знаменует окончание Смутного времени и начало реставрации централизованной власти.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1650-е — реформы в государственном управлении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административные и налоговые реформы, укрепляющие финансовую базу и государственный контроль над ресурсами.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1682 — царствование Петра I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начинает реформы, направленные на модернизацию армии, флота и государственного аппарата, закладывая основы Российской империи.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 — образование Российской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империи официально закрепляет превращение Московского царства в мощное государство с абсолютистской монархией и международным статусом.
</a:t>
            </a:r>
            <a:endParaRPr lang="en-US" sz="1591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имперской идентичности в XVII веке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имперского выбора и его отражение в обществе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имперской политики Московии проявляется в современных централизованных институтах, формирующих устойчивую систему государственной власти и управления.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эпохи XVI–XVII веков помогает лучше понять особенности национальной идентичности и стратегические ориентиры современной России.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роли православия и отношения к Западу продолжают влиять на общественные и политические процессы, подчеркивая исторические корни текущих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имперский выбор как фундамент российской государственности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выбор Московского царства определил ключевой путь России — от феодальной раздробленности к централизованной мощной державе, сформировав основы современной идентичности и политических традиций страны.
</a:t>
            </a:r>
            <a:endParaRPr lang="en-US" sz="15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2026-05-11T09:08:44Z</dcterms:created>
  <dcterms:modified xsi:type="dcterms:W3CDTF">2026-05-11T09:08:44Z</dcterms:modified>
</cp:coreProperties>
</file>