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 и наследование признаков, сцепленных с полом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половые хромосомы формируют наследственность и здоровье человека?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генетика пола важна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человека определяется 46 хромосомами, среди которых одна пара — половая. Различия между XX и XY объясняют не только развитие организма, но и особенности наследования некоторых признаков и болезней, связанных с полом.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основа определения пола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оплодотворения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ребёнка задаётся при слиянии гамет. Яйцеклетка всегда несёт X-хромосому, а сперматозоид приносит либо X, либо Y, поэтому именно его вклад определяет исход.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XX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образуется зигота XX, запускается развитие женского организма. Такая комбинация характерна для большинства клеток женского кариотипа и связана с формированием признаков женского пола.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XY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сочетании XY развивается мужской организм. Наличие Y-хромосомы включает генетическую программу, которая направляет ранние этапы формирования организма по мужскому типу.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гена SRY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сигнал мужского пути связан с геном SRY на Y-хромосоме. Он запускает развитие семенников, после чего начинают действовать гормональные механизмы половой дифференцировки.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Гомогаметный и гетерогаметный пол у человека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кариотип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пол является гомогаметным: все яйцеклетки содержат только X-хромосому. Поэтому женщина передаёт потомству один и тот же тип половой хромосомы.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кариотип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пол гетерогаметен, потому что образует два типа сперматозоидов — с X- и с Y-хромосомой. Именно это создаёт два возможных варианта развития потомства.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рождении соотношение полов в среднем близко к 1:1. Это связано с тем, что оба типа сперматозоидов участвуют в оплодотворении примерно с одинаковой вероятностью.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 теме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слайде удобно показать кариотипы XX и XY, а также схему образования половых клеток. Такая визуализация помогает быстро увидеть различие между гомо- и гетерогаметным полом.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пола у человека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от половых клеток к кариотипу и дальнейшему развитию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X-хромосома как носитель множества генов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пол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X-хромосома содержит гены, связанные не только с половым развитием, но и со свёртыванием крови, зрением, работой мышц и обменом веществ. Поэтому её роль в наследственности очень широка.
</a:t>
            </a:r>
            <a:endParaRPr lang="en-US" sz="96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4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таком гене возникает мутация, она может нарушать работу важной системы организма. Тогда вместо нормального признака проявляется наследственное заболевание, передающееся по определённой схеме.
</a:t>
            </a:r>
            <a:endParaRPr lang="en-US" sz="924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у мальчиков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мальчиков и мужчин дефект на X-хромосоме проявляется чаще, потому что второй копии того же гена обычно нет. Нормальный аллель не может компенсировать нарушение.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X-сцепленные болезни изучают отдельно: знание расположения гена помогает объяснить симптомы, оценить риск для потомства и понять, почему одни нарушения встречаются чаще у мужчин.
</a:t>
            </a:r>
            <a:endParaRPr lang="en-US" sz="92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X-сцепленные болезни чаще проявляются у мужчин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мужчин мутантный аллель на единственной X-хромосоме сразу влияет на фенотип, тогда как у женщин его нередко маскирует вторая, нормальная копия.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объясняется отсутствием второй X-хромосомы у мужчин; поэтому рецессивные X-сцепленные признаки заметно чаще проявляются именно у них.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визуализация для учебной презентации; точные значения зависят от конкретного признака и выборки.
</a:t>
            </a:r>
            <a:endParaRPr lang="en-US" sz="6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Рецессивное наследование, сцепленное с X-хромосомой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от отца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Больной мужчина передаёт свой мутантный X всем дочерям, но не сыновьям, потому что сын получает от отца Y-хромосому. Поэтому сыновья не наследуют этот вариант через отца.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Носительницы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 с одной нормальной и одной мутантной X-хромосомой обычно остаётся носительницей. При этом выраженные симптомы могут отсутствовать или быть очень слабыми из-за компенсации второй копией гена.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у женщин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рецессивный X-сцепленный признак проявился у женщины, чаще всего нужны две мутантные копии гена. Это делает такие случаи значительно реже, чем у мужчин.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X-сцепленного и Y-сцепленного наследования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расположение гена на половой хромосоме влияет на передачу признака и на круг лиц, у которых он может проявиться.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 передаётся только по мужской линии, его связывают с Y-хромосомой; если он чаще встречается у мужчин и идёт через носительниц, речь обычно идёт об X-хромосоме.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генетика человека, обобщение типичных схем наследования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как классический пример X-сцепленного наследования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Кровь, которая сворачивается медленнее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возникает из-за мутаций генов факторов свёртывания VIII или IX, расположенных на X-хромосоме. Из-за этого кровь сворачивается медленнее, а даже небольшие травмы могут приводить к длительным кровотечениям и внутренним кровоизлияниям.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 родословных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заболевание стало известно не только врачам, но и историкам генетики благодаря родословным европейских монарших семей. Особенно часто его связывают с потомками королевы Виктории, где наследование прослеживалось на протяжении нескольких поколений.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генетический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семьи с гемофилией особенно важно понять, кто является носительницей, а кто может быть болен. Такая информация помогает заранее оценить риск для детей, выбрать наблюдение и объяснить механизм наследования на конкретном примере.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100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нарушения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Красно-зелёный дальтонизм связан с изменением генов, отвечающих за восприятие цветовых сигналов сетчаткой. Человек хуже различает красные и зелёные оттенки, особенно при слабом освещении или быстром переводе взгляда.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94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чаще у мальчиков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у мальчиков только одна X-хромосома, рецессивный мутантный аллель не имеет второй нормальной копии для компенсации. Поэтому признак проявляется значительно чаще, чем у девочек и женщин.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151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удобно использовать в школьной генетике как наглядный пример X-сцепленного рецессивного наследования. По родословным легко увидеть, что признак чаще передаётся через женщин-носительниц и реже скрывается в поколениях.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и нарушение цветового зрения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наследование признаков видно в родословных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типичную схему для X-сцепленного рецессивного признака: у мужчин он проявляется заметно чаще, а у женщин часто сохраняется в скрытой форме.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 чаще встречается у мужчин и пропускает поколения, вероятно, он сцеплен с X-хромосомой и наследуется рецессивно.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 иллюстрации закономерностей наследования; не статистические данные.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X-доминантное наследование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копия достаточно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X-доминантном наследовании одного изменённого аллеля на X-хромосоме хватает для проявления признака. Поэтому он может наблюдаться и у мужчин, и у женщин без скрытого носительства.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путь передачи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Больной отец передаёт изменённую X-хромосому всем дочерям и ни одному сыну. Это связано с тем, что сыновья получают от отца Y-хромосому, а не X-хромосому.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выраженность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женщин признак иногда выражен неравномерно, потому что в разных клетках инактивируется разная X-хромосома. Из-за этого клиническая картина может быть мягче или более мозаичной.
</a:t>
            </a:r>
            <a:endParaRPr lang="en-US" sz="10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Инактивация X-хромосомы у женщин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Компенсация дозы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клетке женского организма одна из двух X-хромосом рано выключается и уплотняется в тельце Барра. Так выравнивается активность генов между XX- и XY-организмами.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именно X-хромосома станет неактивной, обычно определяется случайно в отдельных клетках. Поэтому у одной женщины разные клеточные линии могут работать по-разному.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Мозаичность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этой особенности носительницы некоторых X-сцепленных признаков могут иметь слабые, частичные или неодинаково выраженные проявления. Это объясняет, почему клиническая картина не всегда одинакова.
</a:t>
            </a:r>
            <a:endParaRPr lang="en-US" sz="10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анализировать родословную при сцепленном наследовании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признаков, по которым определяют тип наследования в родословной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6181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74375"/>
            <a:ext cx="252900" cy="252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Y-сцепленные признаки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 мужской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Y-сцепленные гены переходят только от отца к сыну. Поэтому такие признаки не встречаются у женщин и сохраняются в одной мужской линии семьи.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число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Y-хромосома содержит сравнительно мало генов, поэтому Y-сцепленные признаки редки. Часть из них связана с формированием семенников и особенностями мужской фертильности.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биологии как классический пример часто приводят гипертрихоз ушных раковин. Он удобен для демонстрации строгой передачи признака от отца к сыну.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наследственных болезней и признаков, сцепленных с полом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тип наследования определяется расположением гена в половых хромосомах и влияет на характер передачи признака.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фенотип может иметь разную генетическую природу, но схема передачи всегда связана с тем, на какой хромосоме расположен ген.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наследования, сцепленного с полом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знание сцепленного наследования важно для медицины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отражает основные задачи, где важно учитывать пол и тип хромосомного наследования: от оценки риска до выбора наблюдения и консультации семьи.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определён тип наследования, тем надёжнее прогноз для потомства и тем эффективнее генетическое консультирование.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направлений применения в медицинской генетике; не статистические данные.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006" y="3230225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60915"/>
            <a:ext cx="252900" cy="202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генетики пола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родословных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сцепленного наследования помогает понимать схемы семейного повторения признаков и отличать X-сцепленные случаи от аутосомных, не прибегая сразу к сложным молекулярным тестам.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рисков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диагностика и неонатальный скрининг позволяют обнаруживать наследственные нарушения раньше появления тяжёлых симптомов и своевременно планировать наблюдение и лечение.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диагностика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важна при интерпретации результатов ДНК-анализа, особенно если нужно оценить носительство, риск для детей или связь симптомов с конкретным геном.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Консультирование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Медико-генетическое консультирование опирается на понимание полових хромосом, чтобы объяснить родителям вероятности наследования и возможные варианты для будущих детей.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наследовании, сцепленном с полом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хромосомы задают не только пол организма, но и особые схемы наследования. Понимание X- и Y-сцепленных признаков помогает читать родословные, объяснять болезни и принимать медицинские решения.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2026-06-01T18:35:20Z</dcterms:created>
  <dcterms:modified xsi:type="dcterms:W3CDTF">2026-06-01T18:35:20Z</dcterms:modified>
</cp:coreProperties>
</file>