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 в музыке моего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моего народа умеет рассказывать сказки без слов.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приходит в музыку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песни, былины и обряды дарят музыке образы героев, чудес и испытаний. Народные мелодии запоминаются, а композиторы превращают их в новые произведения, где сказка начинает звучать по-новому.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3451" y="2082714"/>
            <a:ext cx="517045" cy="459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сказочного образа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музыка часто передаёт бег, игру или чудо, а медленная создаёт ощущение ожидания. Ритм помогает услышать шаги героя, танец или осторожное движение в лесу.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звуке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персонаж слышится в мелодии через особую интонацию. Она может быть доброй, смешной, таинственной или смелой, и сразу подсказывает, кто перед нами.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звучание словно прячет тайну, а громкое делает образ ярким и заметным. Меняя силу звука, музыка показывает, близко ли чудо или оно ещё только появляется.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звуки напоминают свет, пение птиц и радость, а низкие — тяжесть, опасность или важность события. Поэтому один и тот же мотив может звучать по-разному.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Краска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делает образ узнаваемым даже без слов. Один инструмент звучит звонко, другой мягко, третий колко — и каждый помогает услышать своего сказочного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27" y="1752418"/>
            <a:ext cx="1700255" cy="1749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9423" y="1752418"/>
            <a:ext cx="1700255" cy="1749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69" y="1752418"/>
            <a:ext cx="1700255" cy="174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0088" y="1752418"/>
            <a:ext cx="1700255" cy="174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4513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Гусли: звон старинного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звучат ясно и переливчато, будто кто-то открывает древнюю книгу сказок. Их голос легко представить рядом с тихим лесом, звездным небом и мудрым рассказчиком. Такое звучание создаёт ощущение старинной тайны и спокойного чуда.
</a:t>
            </a:r>
            <a:endParaRPr lang="en-US" sz="762" dirty="0"/>
          </a:p>
        </p:txBody>
      </p:sp>
      <p:sp>
        <p:nvSpPr>
          <p:cNvPr id="9" name="Text 1"/>
          <p:cNvSpPr txBox="1"/>
          <p:nvPr/>
        </p:nvSpPr>
        <p:spPr>
          <a:xfrm>
            <a:off x="2471410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Свирель: песня ветра и птиц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напоминает птичий голос и весенний ветер, который гуляет между деревьями. В музыке она приносит лёгкость, свежесть и ощущение простора. Поэтому рядом со свирелью так легко представить поле, тропинку и утро.
</a:t>
            </a:r>
            <a:endParaRPr lang="en-US" sz="839" dirty="0"/>
          </a:p>
        </p:txBody>
      </p:sp>
      <p:sp>
        <p:nvSpPr>
          <p:cNvPr id="10" name="Text 2"/>
          <p:cNvSpPr txBox="1"/>
          <p:nvPr/>
        </p:nvSpPr>
        <p:spPr>
          <a:xfrm>
            <a:off x="457305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Балалайка: весёлый пляс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сразу добавляет музыке живость и улыбку. Её звонкие струны словно зовут в круг, где уже начинается пляска. Такой инструмент особенно хорошо передаёт радость праздника, шутку и задорный характер.
</a:t>
            </a:r>
            <a:endParaRPr lang="en-US" sz="839" dirty="0"/>
          </a:p>
        </p:txBody>
      </p:sp>
      <p:sp>
        <p:nvSpPr>
          <p:cNvPr id="11" name="Text 3"/>
          <p:cNvSpPr txBox="1"/>
          <p:nvPr/>
        </p:nvSpPr>
        <p:spPr>
          <a:xfrm>
            <a:off x="6682075" y="3706280"/>
            <a:ext cx="1590388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и ложки: шум 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и ложки делают звучание шумным, бодрым и очень праздничным. Их ритм похож на шаги веселой толпы и звон ярмарки. С такими инструментами сказочная сцена будто оживает прямо на глазах.
</a:t>
            </a:r>
            <a:endParaRPr lang="en-US" sz="843" dirty="0"/>
          </a:p>
        </p:txBody>
      </p:sp>
      <p:sp>
        <p:nvSpPr>
          <p:cNvPr id="12" name="Text 4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как сказочные голоса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Жар-птица в музыке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Жар-птица звучит высоко, легко и блестяще, словно в воздухе мелькают золотые перья. Такая мелодия сразу поднимает настроение и напоминает о чуде, которое вот-вот появится.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часто делает музыку очень подвижной: пробежки, быстрые взлёты и яркие акценты помогают передать сияние и огонь. Кажется, что птица вспыхнула и пролетела мимо.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может звучать особенно красочно, чтобы образ стал праздничным и волшебным. Тогда музыка напоминает не просто полёт, а настоящее сказочное явление, которое трудно забыть.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Бабы-Яги подходят низкие звуки и резкие акценты. Они делают её образ колким, важным и немного смешным, как будто она ворчит, но всё равно вызывает улыбку.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могут появляться неровные шаги и внезапные скачки ритма. Так слышится хромая походка сказочной старушки, которая то появляется, то исчезает за деревьями.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мелодия звучит короткими, отрывистыми фразами. Это помогает передать её хитрость, неожиданность и шалость, а ещё немного таинственности, от которой становится чуть-чуть страшно.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сочетает опасность и шутку. Поэтому музыка не только пугает, но и развлекает, будто сама сказка подмигивает слушателю.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Баба-Яга и её звуковой характер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повторы и приглушённые звуки помогают нарисовать волшебный лес. Музыка будто идёт на цыпочках между деревьями, а туман и узкая тропинка делают путь особенно загадочным.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избушка на курьих ножках, звучание часто становится осторожным и напряжённым. Редкие светлые ноты напоминают о чуде, которое прячется в темноте и ждёт смелого героя.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избушка и тёмная тропинка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сказочный образ рождается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строит образ шаг за шагом: от героя до яркого звучания.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тёмная сила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ниже, медленнее и напряжённее. Резкие акценты помогают услышать тревогу, опасность или колдовство.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— контраст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светлые и тёмные краски звучат рядом, сказка становится понятной без слов. Сразу ясно, где добро, а где зло.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добрый герой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ведёт ясная, плавная мелодия. Она звучит легко и спокойно, поэтому слушатель сразу чувствует доброжелательный характер.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сказке слышатся свет и тьма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и птица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 в музыке слышится как быстрый, сильный бег. Птица, наоборот, взлетает легко и высоко, поэтому её образ передаётся звонкими и подвижными звуками.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река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приносит простор и свободу, а река — плавное движение и дальнюю дорогу. Их мелодии тянутся широко, будто зовут путешествовать вместе с героем.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Герои-помощники в народной музыке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319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1430" y="2082714"/>
            <a:ext cx="517045" cy="4595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пляска и сказка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ярмарки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звонкие удары и чёткий пульс делают звучание похожим на весёлую ярмарку. Слушатель легко представляет шум, смех, хлопки и общий радостный круговорот деревенского праздника.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в ритме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Танцевальный ритм сразу зовёт в круг: шаг становится бодрым, а мелодия — живой и игривой. Так музыка передаёт движение, будто праздник уже начался и никто не хочет сидеть на месте.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веселье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мелодиях сказка звучит не тихо, а шумно и светло. Кажется, что лесные герои тоже вышли плясать вместе с людьми, а добрая история стала настоящим праздником.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Волшебство в музыке часто начинается с необычного сочетания звуков. Композитор соединяет мягкие переливы, тихие шорохи и звонкие вспышки, чтобы слушатель сразу почувствовал чудо.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мотив может повторяться снова и снова, словно заклинание. Он легко запоминается и помогает узнать сказочный знак, как будто музыка тихо подмигивает слушателю.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подъём мелодии, сияющий аккорд или прозрачный звон делают образ особенно светлым. В этот момент кажется, что в звуках открылась невидимая дверь в сказку.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волшебство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похожая на заклинание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хор поёт тихо и ровно, и тогда музыка становится похожей на тайный обряд. Повторы и общий ритм создают ощущение чуда, как будто певцы стоят под звёздами и вместе берегут волшебное слово.
</a:t>
            </a:r>
            <a:endParaRPr lang="en-US" sz="1131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звучат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похож на большой дружный круг, где каждый голос добавляет свою краску. Вместе они могут напомнить народный рассказ у костра, когда слушают не одного певца, а целую историю. От этого сказка звучит торжественно и очень тепло.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хор рассказывает сказку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легко узнают сказку в музыке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мелодии запоминаются быстро, поэтому ребёнок сразу ловит их настроение. Если мотив повторяется, кажется, будто сказка сама зовёт слушателя за собой и не отпускает.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и быстрые звуки обычно звучат легко и радостно. Они помогают представить чудесного героя, звонкий смех или весёлый бег по тропинке, как в доброй сказке.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и тяжёлые звуки создают другое чувство: ожидание, тревогу или загадку. Даже без слов становится понятно, что в музыке появился тёмный уголок леса или опасный персонаж.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музыке есть яркий контраст, дети легко различают добрых и злых героев. Слух помогает им не теряться: сказка ясно слышна, будто её читают вслух.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образы: от природы к сказке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народной песне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песнях появляются знакомые образы: лес, солнце, птицы, река и дорога. Они близки каждому человеку и сразу создают живую картину родной земли.
</a:t>
            </a:r>
            <a:endParaRPr lang="en-US" sz="1139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путь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удалой молодец, добрый помощник или путник. Его дорога в песне напоминает сказку, где важно не только идти вперёд, но и оставаться смелым и честным.
</a:t>
            </a:r>
            <a:endParaRPr lang="en-US" sz="1139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песня сохраняет любимые истории, чувства и мечты людей. Так она становится не просто мелодией, а частью памяти народа, которую можно услышать снова и снова.
</a:t>
            </a:r>
            <a:endParaRPr lang="en-US" sz="11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композиторы оживляют сказочные мотивы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берёт народный напев и делает его богаче: добавляет новые голоса, меняет тембр, усиливает краски оркестра. Простая мелодия начинает звучать торжественно и по-новому.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сюжет помогает музыке стать образной и понятной. Знакомые интонации напоминают народную песню, но в большом произведении они раскрываются шире, словно старый рисунок вдруг засиял яркими красками.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сказочный образ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Покажем, как народная история проходит путь от устного рассказа к яркому музыкальному образу.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может рассказать целую сказку без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обобщение по теме урока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выразительный мотив способен передать героя, настроение и чудо. Поэтому даже короткое звучание помогает услышать в музыке память народа и добрую фантазию.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 живут не только в старинных песнях, но и в мультфильмах, спектаклях и школьных праздниках. Их легко узнать по тембру, ритму и настроению.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музыкальный фрагмент может напомнить о волшебном герое или удивительном событии. Стоит услышать знакомый звук — и сказка будто снова выходит на сцену.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рядом с нами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звучит в музыке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образы делают музыку яркой и доброй. В ней слышны герои, природа и чудо, а вместе с ними — память народа, фантазия и любовь к родной земле.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2026-05-24T21:20:21Z</dcterms:created>
  <dcterms:modified xsi:type="dcterms:W3CDTF">2026-05-24T21:20:21Z</dcterms:modified>
</cp:coreProperties>
</file>