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А.А. Фет: поэт природы, чувства и красоты слова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Фета учит видеть красоту мгновения.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писал в XIX веке, когда менялась Россия и спорили о роли литературы. На фоне гражданской поэзии Некрасова и философской лирики Тютчева он выбрал путь тонких чувств, звуков и красоты природы.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и поэзия эпохи перемен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70193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1820 — рождение в Новосёлках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Афанасий Фет появился на свет в усадьбе Новосёлки Орловской губернии, в атмосфере дворянского быта и спокойной сельской жизни.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63897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впечатления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усадебной среде будущий поэт рано заметил красоту природы, тишину сада и размеренный ритм деревенского дня, которые позже вошли в его стихи.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017045" y="1461473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 фамилии и правах
</a:t>
            </a:r>
            <a:pPr algn="ctr" indent="0" marL="0">
              <a:lnSpc>
                <a:spcPct val="100000"/>
              </a:lnSpc>
              <a:buNone/>
            </a:pPr>
            <a:r>
              <a:rPr lang="en-US" sz="79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ранних лет его судьбу осложнил официальный спор о фамилии и дворянском статусе. Эта проблема надолго стала одной из главных в его жизни.
</a:t>
            </a:r>
            <a:endParaRPr lang="en-US" sz="1386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детские годы поэта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82905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Фет учился в немецком пансионе, где получил хорошую языковую подготовку и привычку внимательно относиться к слову. Затем он поступил в Московский университет и оказался в живой культурной среде.
</a:t>
            </a:r>
            <a:endParaRPr lang="en-US" sz="954" dirty="0"/>
          </a:p>
        </p:txBody>
      </p:sp>
      <p:sp>
        <p:nvSpPr>
          <p:cNvPr id="9" name="Text 1"/>
          <p:cNvSpPr txBox="1"/>
          <p:nvPr/>
        </p:nvSpPr>
        <p:spPr>
          <a:xfrm>
            <a:off x="2082905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 образованию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46529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студенческие годы Фет сблизился с литературными кругами Москвы и начал печатать стихи в 1840-х годах. Уже ранние тексты выделялись мягкой мелодичностью, точным настроением и умением передать короткое, но сильное чувство.
</a:t>
            </a:r>
            <a:endParaRPr lang="en-US" sz="954" dirty="0"/>
          </a:p>
        </p:txBody>
      </p:sp>
      <p:sp>
        <p:nvSpPr>
          <p:cNvPr id="11" name="Text 3"/>
          <p:cNvSpPr txBox="1"/>
          <p:nvPr/>
        </p:nvSpPr>
        <p:spPr>
          <a:xfrm>
            <a:off x="4846529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публикации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первые шаги в литературе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окончания учёбы Фет служил в армии и получил офицерский чин. Эта служба дала ему жизненный опыт, но не стала главным делом: душой он оставался поэтом.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Многолетняя борьба за признание осложняла его жизнь, однако не лишила его творческой энергии. В трудные годы он продолжал писать и постепенно укреплял своё место в литературе.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Одной из самых важных целей Фета было вернуть фамилию Шеншин и дворянские права. Он считал это не только личным вопросом, но и восстановлением справедливости.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в армии и борьба за фамилию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событий в биографии и литературной судьбе А.А. Фета.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 Фета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считал, что стихотворение должно прежде всего создавать красоту, настроение и точное звуковое впечатление. Важнее всего для него было не рассуждение, а переживание.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на искусство называют поэзией «чистого искусства». Он помогает сосредоточиться на гармонии, музыке стиха и красоте самого художественного образа.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лирике редко звучат прямые разговоры о политике или общественных спорах. Поэта интересуют мгновение, тонкое чувство и то, как слово передаёт душевное движение.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поэзия «чистого искусства»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068" y="2992814"/>
            <a:ext cx="283500" cy="32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99" y="2992814"/>
            <a:ext cx="324000" cy="32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3848" y="2992814"/>
            <a:ext cx="243000" cy="324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5939" y="1593494"/>
            <a:ext cx="324000" cy="28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50788" y="1575494"/>
            <a:ext cx="324000" cy="324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лирики Фета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525818" y="334734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у Фета всегда живой: он передаёт свет, воздух, движение листьев и перемены в небе, словно читатель сам оказывается в саду или поле.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960649" y="299706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248499" y="334734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умеет остановить короткий миг и сделать его значительным. Даже небольшой эпизод у него становится источником глубокого чувства и внимательного созерцания.
</a:t>
            </a:r>
            <a:endParaRPr lang="en-US" sz="1084" dirty="0"/>
          </a:p>
        </p:txBody>
      </p:sp>
      <p:sp>
        <p:nvSpPr>
          <p:cNvPr id="14" name="Text 4"/>
          <p:cNvSpPr txBox="1"/>
          <p:nvPr/>
        </p:nvSpPr>
        <p:spPr>
          <a:xfrm>
            <a:off x="6683330" y="299706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и мгновение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383348" y="334734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Ночные картины особенно любимы поэтом. Луна, тишина, сад и мягкий свет создают ощущение покоя, тайны и особой красоты тихого времени суток.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3818179" y="299706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и вечер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50770" y="15797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 обновление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4815939" y="193002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у Фета связана с пробуждением сил, свежестью и радостью жизни. Через её образы поэт передаёт надежду, движение и светлое ожидание перемен.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1950788" y="193002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 Фета строится на полутонах и намёках. Он показывает не событие, а внутреннее волнение, когда чувство ещё не высказано, но уже очень сильно.
</a:t>
            </a:r>
            <a:endParaRPr lang="en-US" sz="1082" dirty="0"/>
          </a:p>
        </p:txBody>
      </p:sp>
      <p:sp>
        <p:nvSpPr>
          <p:cNvPr id="20" name="Text 10"/>
          <p:cNvSpPr txBox="1"/>
          <p:nvPr/>
        </p:nvSpPr>
        <p:spPr>
          <a:xfrm>
            <a:off x="2385620" y="15797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
</a:t>
            </a:r>
            <a:endParaRPr lang="en-US" sz="1200" dirty="0"/>
          </a:p>
        </p:txBody>
      </p:sp>
      <p:sp>
        <p:nvSpPr>
          <p:cNvPr id="21" name="Text 1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 этими мотивами у Фета часто встречаются свет, тишина и движение воздуха, которые создают ощущение живого, меняющегося мира.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природа и любовь составляют основу его лирики, а ночные и музыкальные образы усиливают её особую интонацию.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программным стихотворениям А.А. Фета
</a:t>
            </a:r>
            <a:endParaRPr lang="en-US" sz="1288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в поэзии Фета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стихов Фета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часто строит стихотворение на повторе звуков и слов, чтобы создать плавное, почти певучее звучание. Благодаря этому текст воспринимается не только глазами, но и на слух.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и чёткий ритм помогают передать лёгкое движение мысли и чувства. Стихотворение читается мягко, без резких пауз, как спокойная мелодия.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Аллитерации и ассонансы делают отдельные строки особенно выразительными. Повтор согласных и гласных звуков подчёркивает шелест листьев, шёпот, тихий вечер или дыхание природы.
</a:t>
            </a:r>
            <a:endParaRPr lang="en-US" sz="139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многие стихи Фета легко запоминаются и напоминают романс. В них слово звучит так, будто оно само становится музыкой.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Фета часто становятся романсами, потому что в них уже есть мягкий ритм, интонация и чувство, которое легко переложить на музыку.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лирика особенно близка композиторам: П. И. Чайковскому, Н. А. Римскому-Корсакову, М. Мусоргскому и другим мастерам, создававшим выразительные вокальные миниатюры.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и русская музыка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9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одно точное впечатление становится основой каждого стихотворения.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Фета каждое стихотворение строится вокруг одного яркого чувства или образа, поэтому его лирика выглядит очень цельной и запоминающейся.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А.А. Фета; школьный литературный анализ
</a:t>
            </a:r>
            <a:endParaRPr lang="en-US" sz="1226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стихотворения Фета и их особенности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переводил Горация, Гёте, Шекспира и других авторов, поэтому хорошо знал европейскую литературу и умел передавать смысл без потери поэтической красоты.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стали для Фета не отдельным занятием, а частью его поэтической школы: они укрепляли мастерство и расширяли круг литературных впечатлений.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над переводами развивала его слух к ритму, помогала точнее выбирать слова и чувствовать, как строится звучащая строка в стихотворении.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как переводчик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пейзажах Фета особенно заметны конкретные детали: роса, луна, сад, ветер, звёзды, шорох травы. Благодаря им картина природы становится почти зримой.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наблюдательность помогает Фету соединять внешний мир и внутреннее состояние человека: природа у него словно откликается на настроение лирического героя.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 не неподвижный вид, а мгновение изменения: свет меняется, воздух дрожит, звуки возникают и исчезают, создавая ощущение живого движения.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Пейзажная лирика и точность наблюдения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русская лирика XIX века развивалась по разным художественным путям и отвечала на разные запросы читателей.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выделяется сосредоточенностью на красоте и музыкальности, тогда как Некрасов и Тютчев сильнее связаны с общественной и философской проблематикой.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поэзии А.А. Фета, Н.А. Некрасова и Ф.И. Тютчева по школьной программе литературы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Фет, Некрасов и Тютчев: различия в поэзии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2185" y="1753568"/>
            <a:ext cx="2694900" cy="16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годы и сборник «Вечерние огни»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611211" y="519113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1840–1850-е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611211" y="887444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учёбы Фет служил в армии и долго добивался восстановления фамилии Шеншин, не прекращая литературную работу.
</a:t>
            </a:r>
            <a:endParaRPr lang="en-US" sz="1140" dirty="0"/>
          </a:p>
        </p:txBody>
      </p:sp>
      <p:sp>
        <p:nvSpPr>
          <p:cNvPr id="12" name="Text 3"/>
          <p:cNvSpPr txBox="1"/>
          <p:nvPr/>
        </p:nvSpPr>
        <p:spPr>
          <a:xfrm>
            <a:off x="3658651" y="1474922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деревне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658651" y="1843253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зрелые годы он много времени проводил в усадьбе, занимался хозяйством и писал стихи в спокойной, сосредоточенной обстановке.
</a:t>
            </a:r>
            <a:endParaRPr lang="en-US" sz="1030" dirty="0"/>
          </a:p>
        </p:txBody>
      </p:sp>
      <p:sp>
        <p:nvSpPr>
          <p:cNvPr id="14" name="Text 5"/>
          <p:cNvSpPr txBox="1"/>
          <p:nvPr/>
        </p:nvSpPr>
        <p:spPr>
          <a:xfrm>
            <a:off x="6611211" y="2435017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1883 год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611211" y="2803348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Вышел сборник «Вечерние огни» — важный итог позднего творчества, где особенно заметны мастерство и внутреннее равновесие поэта.
</a:t>
            </a:r>
            <a:endParaRPr lang="en-US" sz="1119" dirty="0"/>
          </a:p>
        </p:txBody>
      </p:sp>
      <p:sp>
        <p:nvSpPr>
          <p:cNvPr id="16" name="Text 7"/>
          <p:cNvSpPr txBox="1"/>
          <p:nvPr/>
        </p:nvSpPr>
        <p:spPr>
          <a:xfrm>
            <a:off x="3658651" y="3395114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1892 год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3658651" y="3763444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умер в Москве, оставив после себя наследие, которое закрепило за ним место одного из главных русских лириков.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увидеть не только сюжет, но и музыкальность, настроение и точность поэтического слова.
</a:t>
            </a:r>
            <a:endParaRPr lang="en-US" sz="1124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стихотворение Фета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литературы Фета изучают как мастера короткого, но очень точного стихотворения, где важны настроение, образ и звучание каждого слова.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удобно анализировать в классе: в них легко находить тему, средства выразительности и связь между природной картиной и переживанием героя.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в школьной программе 7 класса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48103"/>
            <a:ext cx="4356600" cy="21270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об А.А. Фете; школьный курс литературы
</a:t>
            </a:r>
            <a:endParaRPr lang="en-US" sz="1060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 основные этапы жизни поэта и понять, как они связаны с развитием его творчества.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Фета прошла через учёбу, службу, деревенский уклад и позднее признание, а итогом стало создание очень музыкальной лирики.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жизни и творчества А.А. Фета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125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Фет важен и сегодня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показал, что в нескольких строках можно передать красоту мгновения, тонкое чувство и музыку речи. Именно поэтому его стихи остаются живыми и понятными школьникам.
</a:t>
            </a:r>
            <a:endParaRPr lang="en-US" sz="130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2026-05-22T10:51:41Z</dcterms:created>
  <dcterms:modified xsi:type="dcterms:W3CDTF">2026-05-22T10:51:41Z</dcterms:modified>
</cp:coreProperties>
</file>