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Блок: стихи «На лугу» и «Ворона»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стихотворения учат видеть красоту природы и её настроение в точных деталях.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Александрович Блок (1880–1921) — один из самых известных поэтов Серебряного века. Его лирике свойственны музыкальность, яркие образы, внимание к цвету и звуку. «На лугу» и «Ворона» подходят для 5 класса: короткие, понятные и учат находить художественные детали.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его стихи для школьного чтения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лугу» показывает летний, тёплый природный пейзаж: важны простор, трава, воздух и ощущение тишины. Мы видим не «событие», а спокойное впечатление от окружающего мира.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«Ворона» сосредоточена на одной птице: её цвете, голосе и движении. Контраст между тёмной фигурой и светлым фоном делает образ особенно заметным и запоминающимся.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строятся как мгновенные наблюдения. Блок передаёт настроение через детали, поэтому читатель как будто сам находит нужное слово и «собирает» картину увиденного.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рассказывают эти стихотворения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«На лугу»: образ летнего простора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Широта, свет и ощущение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 лугу» особенно важны широкое пространство и зелёная трава. Свет, небо и спокойный воздух создают чувство свободы. Природа здесь выглядит живой, но без суеты.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«живая»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не просто описывает место — он передаёт состояние дня. Мы ощущаем ровное течение времени и мягкость окружающего. Для визуального образа подойдут поле или луг, высокие травы и солнечный свет.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в «На лугу»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стихотворения — конкретные приметы луга: трава, цветы, их сочетание в зелёном свете. Эти детали помогают увидеть картину не «в общем», а почти на расстоянии шага.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замечает движение ветра и то, как меняется ощущение пространства. Благодаря этому луг кажется наполненным дыханием. Даже тихий пейзаж ощущается динамичным.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тёплый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освещение задаёт тон всему стихотворению. Свет делает краски мягкими, а образы — ясными. В результате возникает настроение радостной, спокойной свежести.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жизнь в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включает в картину маленькие живые существа, которые почти незаметны. Именно такие детали создают ощущение, что луг работает, живёт и «держит» тишину.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«На лугу»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спокойствие и свежесть: светлые образы и ровные интонации создают ощущение «тихого дня». Остальные оттенки поддерживают общую мягкость.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Блок строит настроение через деликатные, не резкие детали. Поэтому впечатление от текста скорее умиротворённое, чем напряжённое.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по внимательному чтению стихотворения (без статистических измерений), 2026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«На лугу»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слышен плавный ритм и спокойное течение строк. Перечисление деталей идёт ровно, без резких остановок, поэтому возникает ощущение медленного движения природы в солнечный день.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 мягкие созвучия: слова будто «поддерживают» друг друга. Благодаря этому текст звучит тихо и напевно, как будто описываемый луг дышит рядом с читателем.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тексте работает на передачу равновесия: Блок выбирает точные формулировки, которые не торопят, а помогают вслушаться. Так характер природы становится слышимым и понятным.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«Ворона»: один яркий образ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усиливается резкостью впечатления: карканье звучит как сигнал тревоги, а серый фон делает птицу ещё заметнее. Для зрительного образа подходят ворона на ветке, холодный пейзаж или голые деревья.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«Вороне» всё внимание сосредоточено на чёрной птице. Важны её голос и неподвижная или напряжённая посадка на высоком месте. Читатель чувствует контраст: тьма птицы выделяется на фоне неба.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стихотворении «Ворона»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коротком наблюдении за птицей: она появляется в поле зрения и сразу становится главным «героем». Читатель следит за её перемещением и тем, как меняется внимание к одному объекту.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звуки — карканье и резкость голоса. Они как бы «прерывают» спокойствие фона. Так звук помогает понять характер: птица кажется настороженной и действующей не случайно.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момент остановки: ворона не просто летит, она задерживается, фиксирует взгляд. Эта пауза делает образ загадочным. Даже простое действие приобретает смысл через интонацию и детали.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впечатление — не успокоение, а напряжённое внимание. Блок создаёт эффект неожиданности: зрительный контраст и резкий звук превращают наблюдение в маленькую сцену с чувством тревоги.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стихотворений «На лугу» и «Ворона»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лугу» опирается на широту, мягкость и свет, а «Ворона» — на контраст, резкость и тёмный цвет. Общее для обоих — точное наблюдение и выразительная деталь.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подчёркивает: разные акценты (свет и пространство против тьмы и звука) дают два разных впечатления. При этом оба текста создают образ через наблюдательность.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текстовым признакам (условные значения без статистики), 2026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9993"/>
            <a:ext cx="194400" cy="17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78633"/>
            <a:ext cx="194400" cy="155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45307"/>
            <a:ext cx="194400" cy="2221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поэзии Блока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 «На лугу»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звуки воспринимаются спокойно: речь как будто движется ровно, без резких ударов. Такое звучание поддерживает ощущение тишины, свежего воздуха и плавного спокойствия природы.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перечисление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связывает звук с деталями пейзажа: он словно нанизывает наблюдения одно за другим. Благодаря мягкой смене интонаций внимание читателя дольше задерживается на траве, свете и воздухе.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голос «Вороны»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«Вороне» доминирует резкое карканье: оно звучит неожиданно и сильнее прерывает тишину, чем в «На лугу». Этот звук создаёт напряжение и заставляет вслушиваться в каждое мгновение.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часть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образы у Блока не существуют отдельно: они «работают» вместе с движением птицы и сменой картинок. Поэтому голос помогает почувствовать характер и настроение каждой сцены.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2864" y="1376325"/>
            <a:ext cx="3488322" cy="267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стихотворений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детали — место действия, образ, цвет, звук и настроение — создают два контрастных впечатления. Итог таблицы: образ рождается из точного набора художественных элементов.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впечатления создаются не случайными приёмами, а согласованным набором деталей: когда меняются цвет, звук и фокус внимания, меняется и настроение текста.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анализ содержания стихотворений «На лугу» и «Ворона» по предложенным учебным формулировкам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поэтический образ у Блока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процесса: наблюдение → яркая деталь → цвет и звук → настроение → скрытый смысл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стихотворениях «На лугу» и «Ворона»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стихотворения короткие и построены на точном наблюдении: поэт не объясняет «как правильно думать», а показывает картину, которая сразу создаёт чувство у читателя.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каждого текста — одна яркая картина: в «На лугу» это простор природы, в «Вороне» — одна птица. Лаконичность помогает удержать внимание на самом важном.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умеет превращать несколько выразительных подробностей в целый мир. Слово, образ и настроение работают вместе, поэтому впечатление остаётся цельным даже при малом объёме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стихотворения отличаются друг от друга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лугу» передаёт свет и простор: природа кажется открытой, мягкой, живой, но не тревожной. Впечатление строится на спокойных образах и ровном движении воздуха.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«Ворона», напротив, построена на резкости: тёмный цвет, контраст и неожиданное карканье делают сцену напряжённой. Птица воспринимается как сигнал, который прерывает тишину.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заметно в красках: луг окрашен в более тёплые и светлые тона, а в «Вороне» преобладают серые и чёрные оттенки, создающие ощущение холода или сумрака.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общем впечатлении тоже есть разница: одно стихотворение вызывает радость спокойного наблюдения, другое — настороженное внимание. Так звук и цвет меняют «температуру»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 двух стихотворениях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цвет у Блока работает не как «описание предмета», а как способ передать состояние мира: свет расширяет пространство, а тьма делает паузу ощутимой.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наблюдению текста, «На лугу» тяготеет к светлым и зелёным акцентам, а «Ворона» — к серым и чёрным. Поэтому цвет неизбежно ведёт за собой настроение и чувство напряжения.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анализ художественных образов в текстах «На лугу» и «Ворона» (без численного подсчёта)
</a:t>
            </a:r>
            <a:endParaRPr lang="en-US" sz="7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82912"/>
            <a:ext cx="160200" cy="1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стихи удобно изучать в 5 классе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объём — легче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небольшие, поэтому их можно обсудить полностью на одном уроке. При чтении легче заметить, как меняется настроение, и не потерять основную картину.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 и главный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 лугу» главное — летний пейзаж, а в «Вороне» — один образ птицы. Такая ясность помогает ученикам находить тему, опору и смысловой центр текста.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выразительных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этих текстов удобно учиться замечать эпитеты, точные сравнения и повторяющиеся звучания. Даже небольшие фразы работают на создание художественного впечатления.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 и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показывает, что цвет, звук и движение связаны между собой. Ученикам становится легче понять, как одно слово «ведёт» за собой образ и почему возникает определённое чувство.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стихотворениям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«Вороны» лучше выбирать изображения одинокой птицы на ветке или на фоне неба, а также серые оттенки, холодные краски и подчёркнутую паузу. Иллюстрации помогают почувствовать контраст и настороженность, которые создаёт звук.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«На лугу» подойдут изображения широкого пространства: трава, полевые цветы, солнечный свет и ощущение тишины. Такие детали поддерживают спокойное настроение и делают понятным, почему пейзаж кажется «живым» без суеты.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опоры читателя здесь особенно важны: цвет и звук как точные сигналы образа. Поэтому природа воспринимается не как фон, а как состояние мира.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разбор стихотворений «На лугу» и «Ворона» (внимание к ключевым деталям: цвету и звуку)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наблюдения показывают, что художественный смысл рождается из подробности, а не из большого события.
</a:t>
            </a:r>
            <a:endParaRPr lang="en-US" sz="21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у Блока живая и выразительная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лугу» и «Ворона» показывают два состояния мира — спокойное и тревожное. Общее в них: внимание к детали, звуку, цвету и настроению. Поэзия Блока учит видеть чувства через природу.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2026-05-12T20:17:40Z</dcterms:created>
  <dcterms:modified xsi:type="dcterms:W3CDTF">2026-05-12T20:17:40Z</dcterms:modified>
</cp:coreProperties>
</file>