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о касательной и уравнение касательной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помогает точно описать касательную к графику функции.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производная показывает мгновенное изменение функции, а касательная — его геометрическое выражение. Через одну точку и наклон мы получаем точное уравнение прямой, описывающей локальное поведение графика.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и касательная: связь смысла и формулы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касательная к графику функции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в точке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проходит через точку графика и имеет в ней тот же мгновенный наклон, что и кривая. Поэтому она отражает локальное направление движения функции.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линейное приближение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небольшом участке около точки касательная обычно ближе всего повторяет форму графика. Чем меньше расстояние от точки касания, тем точнее это линейное приближение.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по производной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производная равна нулю, касательная горизонтальна. При положительной производной она идёт вверх, а при отрицательной — вниз, что сразу видно по направлению прямой.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гладкой функции касательная даёт более точное описание поведения около выбранной точки, чем любая другая прямая, проведённая через ту же точку без учёта производной.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производной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Угловой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f′(x0) показывает наклон касательной в точке x0. Чем больше по модулю это число, тем круче поднимается или опускается график в выбранной точке.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предел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две близкие точки графика и провести секущую, её наклон приближается к наклону касательной. Именно так производная получает геометрическое толкование.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показать график функции, точку касания, касательную и секущую. Тогда видно, как при сближении точек секущая переходит в касательную.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координатами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подписать координаты точки касания и показать, что наклон прямой совпадает со значением производной именно в этой точке, а не где-то рядом.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определению производной и касательной.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 производной связан с наклоном касательной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производной сразу подсказывает направление касательной и помогает быстро оценить поведение функции в выбранной точке.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производная соответствует росту, отрицательная — убыванию, а нулевая указывает на горизонтальную касательную.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уравнения касательной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точку касания x0 и находят значение функции y0=f(x0). Без этих координат невозможно задать прямую, проходящую через нужную точку графика.
</a:t>
            </a:r>
            <a:endParaRPr lang="en-US" sz="3000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наклон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вычисляют производную f′(x) и подставляют x0. Полученное число k показывает угловой коэффициент касательной и полностью задаёт её направление в выбранной точке.
</a:t>
            </a:r>
            <a:endParaRPr lang="en-US" sz="2941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Упростить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необходимости уравнение преобразуют к виду y=kx+b. Такой формат удобен для проверки, построения графика и сравнения с другими прямыми на координатной плоскости.
</a:t>
            </a:r>
            <a:endParaRPr lang="en-US" sz="2936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Записать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используют формулу y−y0=k(x−x0). Это стандартный вид прямой через точку с заданным наклоном, применимый для любой дифференцируемой функции.
</a:t>
            </a:r>
            <a:endParaRPr lang="en-US" sz="29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касательной к графику функции.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формулы и их 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части формулы отвечают за координаты точки, наклон прямой и итоговую запись касательной.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в точке определяет наклон, а координаты точки касания — положение прямой на плоскости.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уравнения касательной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 на касательную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касательная к параболе y=x²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8410673" y="233642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касания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x0=1. Тогда y0=f(1)=1, то есть точка касания имеет координаты (1; 1) и лежит на параболе y=x².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8410673" y="4823450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касательной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функции равна f′(x)=2x. В точке x0=1 получаем k=2, поэтому касательная поднимается вверх и имеет положительный наклон.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8410673" y="731047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данные в формулу: y−1=2(x−1). После преобразования получаем y=2x−1. Эта прямая касается параболы в точке (1; 1).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Касательные в разных точках одной и той же функции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наклон и вид касательной при переходе к другой точке той же функции.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функция может иметь касательные с разными наклонами и разными свободными членами, в зависимости от выбранной точки.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касательной и производным функций.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нормаль к графику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показывает направление графика в выбранной точке и имеет с ним одинаковый мгновенный наклон. Она помогает увидеть локальное поведение функции без лишних вычислений на большом участке.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 перпендикулярна касательной и задаёт направление, связанное с геометрией поверхности или траектории. Если наклон касательной известен, наклон нормали находят как обратный с противоположным знаком.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касательная–нормаль используется в построениях, исследованиях графиков и прикладных моделях. Она позволяет описывать не только движение вдоль кривой, но и направление, перпендикулярное ей в точке.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задачах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на основе типичных школьных ошибок, без статистической выборки.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касательной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сами темы, а слабые места в вычислениях: формулу обычно знают, но теряют точность на шагах подстановки и упрощения.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ошибок связаны с производной и подстановкой данных. Значит, контроль каждого промежуточного шага важнее, чем механическое применение формулы.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уравнения касательной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проходит ли найденная прямая через точку касания. Для этого подставляют x0 и y0 в итоговое уравнение и убеждаются, что равенство выполняется точно.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графически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касательная и график имеют одинаковое направление именно в точке касания. Ошибка становится заметнее при удалении от этой точки, когда прямая и кривая расходятся.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наклон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сверяют коэффициент при x с производной в выбранной точке. Если уравнение приведено к виду y=kx+b, то найденное k должно совпасть с f′(x0).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ещё раз просмотреть переходы от формулы y−y0=k(x−x0) к стандартному виду. Именно здесь чаще всего теряются скобки, знаки и свободный член.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в физике и прикладных задачах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построить график движения тела, касательная в выбранный момент покажет, как быстро меняется координата. В физике это и есть мгновенная скорость, поэтому одна прямая даёт очень точное описание локального движения.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Мгновенная скорость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касательная помогает понять, как меняется показатель при небольшом росте объёма производства. Так описывают предельные затраты и предельную выручку, когда важна именно реакция на малое изменение аргумента.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Предельные величины в экономике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используют касательную как основу линейного приближения сложной зависимости. Это удобно, когда точная формула слишком громоздка, а около одной точки достаточно короткого и наглядного описания поведения системы.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6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модель в технике
</a:t>
            </a:r>
            <a:endParaRPr lang="en-US" sz="27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для демонстрации локальной аппроксимации.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касательная удобна для приближения функции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вблизи точки значения прямой почти совпадают со значениями функции. Это и делает касательную удобным инструментом для быстрых оценок.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точки касания, тем заметнее расхождение. Следовательно, линейное приближение надёжно только в малой окрестности выбранного значения x0.
</a:t>
            </a:r>
            <a:endParaRPr lang="en-US" sz="4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867317"/>
            <a:ext cx="9042900" cy="27527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формулы производных из школьного курса алгебры и начал анализа.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Касательные к стандартным видам функций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метод нахождения касательной не меняется: меняется только производная и конкретное значение в выбранной точке.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стандартных функций алгоритм один: найти производную, вычислить её в точке и записать уравнение прямой.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на уравнение касательной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нахождении касательной к графику функции в заданной точке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задания по теме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y=x² удобно брать точки x0=0, 1 или 2. Такие задания помогают отработать производную, подстановку координат и запись уравнения касательной в простом алгебраическом виде.
</a:t>
            </a:r>
            <a:endParaRPr lang="en-US" sz="2795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y=x³ показывает, что наклон касательной может быстро меняться от точки к точке. Здесь важно аккуратно вычислять производную и не терять множители при подстановке значения x0.
</a:t>
            </a:r>
            <a:endParaRPr lang="en-US" sz="2728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 y=sin x развивают умение применять производные sin x и cos x в радианной мере. Такие примеры хорошо показывают, как касательная описывает локальное поведение периодической функции.
</a:t>
            </a:r>
            <a:endParaRPr lang="en-US" sz="2692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y=1/x особенно полезны задания с дробями и отрицательными значениями. Они учат внимательно работать со знаками, преобразовывать выражения и проверять, не возникла ли ошибка в вычислениях.
</a:t>
            </a:r>
            <a:endParaRPr lang="en-US" sz="27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30" y="2839747"/>
            <a:ext cx="664200" cy="5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5988667"/>
            <a:ext cx="664200" cy="531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темы в курсе алгебры и анализа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касательной соединяет производную, график функции и элементы аналитической геометрии. Благодаря этому тема показывает, как отдельные разделы математики работают вместе.
</a:t>
            </a:r>
            <a:endParaRPr lang="en-US" sz="2033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разделов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 — один из первых примеров того, как анализ точно описывает поведение функции в малой окрестности точки. Это важный шаг к более глубокому пониманию пределов и производных.
</a:t>
            </a:r>
            <a:endParaRPr lang="en-US" sz="1956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Локальное описание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освоения касательной легче понимать возрастание, убывание и экстремумы. Производная перестаёт быть только формулой и начинает описывать форму графика и её изменения.
</a:t>
            </a:r>
            <a:endParaRPr lang="en-US" sz="2048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функций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готовит к задачам на приближение, моделирование и интерпретацию изменений в физике, экономике и технике. Здесь математика становится инструментом объяснения реальных процессов.
</a:t>
            </a:r>
            <a:endParaRPr lang="en-US" sz="1943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как язык локального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показывает, что производная задаёт не только число, но и прямую, лучше всего описывающую функцию около точки. Именно в этом соединяются вычисление, геометрия и смысл анализа.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2026-05-30T06:07:07Z</dcterms:created>
  <dcterms:modified xsi:type="dcterms:W3CDTF">2026-05-30T06:07:07Z</dcterms:modified>
</cp:coreProperties>
</file>