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ключевые темы и современное понимание
</a:t>
            </a:r>
            <a:endParaRPr lang="en-US" sz="2826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биология, культура и среда сформировали человека современного типа.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происхождения человека объединяет биологию, археологию, физическую антропологию и генетику. С XIX века учёные сопоставляют ископаемые находки, орудия труда и ДНК, чтобы восстановить путь Homo sapiens и понять истоки человеческого разнообразия.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ископаемых находок к картине происхождения человека
</a:t>
            </a:r>
            <a:endParaRPr lang="en-US" sz="2486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основы эволюции человека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подчинялась тем же законам, что и у других видов: наследственная изменчивость создавала разнообразие, а естественный отбор закреплял полезные признаки в конкретной среде постепенно.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дрейф генов постоянно вносили новые варианты, а изоляция небольших групп усиливала различия между популяциями. Именно так возникали локальные адаптации и устойчивые линии развития.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мозга, руки и речевых возможностей происходило не только биологически, но и через обучение, совместный труд и передачу опыта. Социальная среда ускоряла закрепление успешных форм поведения.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биологических изменений и культурных новшеств сделало Homo sapiens видом с особенно гибкой стратегией выживания. Человек стал приспосабливаться не только телом, но и знаниями и нормами.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643" y="1225603"/>
            <a:ext cx="16743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156" y="3203566"/>
            <a:ext cx="234413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приматов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другими приматами у человека особенно развит мозг, прежде всего кора больших полушарий. Это связано с планированием действий, обучением, речью и сложным социальным поведением.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мозг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освободило руки для переноски пищи, изготовления орудий и ухода за потомством. Изменилось положение позвоночника, таза и стопы, что сделало походку устойчивой и экономичной при ходьбе.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Противопоставленный большой палец обеспечил точный захват и тонкие движения кисти. Благодаря этому человек смог не только удерживать предметы, но и создавать сложные инструменты из подручных материалов.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кисти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 эмбриологические данные показывают близкое родство человека с человекообразными обезьянами. Общие особенности строения и сходство ДНК подтверждают единое эволюционное происхождение в прошлом.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Австралопитеки: первые шаги эволюции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жили в Африке 4–2 млн лет назад. Они уверенно ходили на двух ногах, но сохраняли черты, сближающие их с обезьянами, особенно в строении черепа и лица.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 технологического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у них оставался небольшим — 400–500 см³. Однако находки отколотых камней показывают, что древние гоминиды уже использовали простейшие инструменты для добычи пищи и обработки материалов.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набор для повседневных задач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сообществах Homo habilis камень стал главным рабочим материалом. Из ядрищ получали чопперы и отщепы, пригодные для разделки туш, раскалывания костей и обработки растительной пищи. Такие инструменты заметно расширяли возможности добычи ресурсов. Это делало повседневную жизнь менее зависимой от случайной находки и экономило силы группы.
</a:t>
            </a:r>
            <a:endParaRPr lang="en-US" sz="1032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Рацион, который менял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более мясной пище изменил не только рацион, но и образ жизни. Высококалорийная еда поддерживала рост мозга и помогала переживать периоды нехватки растений. Поиск падали и охота требовали координации, наблюдательности и совместных действий, что постепенно усложняло поведение на стоянках. Именно тогда усилилась ценность обмена и разделения задач.
</a:t>
            </a:r>
            <a:endParaRPr lang="en-US" sz="1032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habilis: первые производители орудий труда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выносливость и 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был заметно выше и выносливее более древних гоминид. Длинные ноги и крепкое телосложение помогали ему преодолевать большие расстояния и осваивать новые территории в Африке и Евразии.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erectus: завоеватель новых территорий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новые каменные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создавал ашельские рубила и скребла, а освоение огня изменило питание и защиту от хищников. Совместные стоянки стали более устойчивыми, а жизнь — организованнее и безопаснее.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Неандертальцы: параллельная ветвь эволюции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ледниковому климату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жили в суровом ледниковом климате, поэтому их крепкое тело и укороченные конечности были важным преимуществом. Широкая грудная клетка и мощные мышцы помогали сохранять тепло и выдерживать большие физические нагрузки. Эти черты хорошо видны в реконструкциях скелетов и объясняют их высокую приспособленность к холоду в Европе.
</a:t>
            </a:r>
            <a:endParaRPr lang="en-US" sz="907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символического поведения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стоянок археологи находят следы погребений с инвентарём, а также украшения и другие необычные предметы. Это свидетельствует не только о заботе о мёртвых, но и о развитии символического мышления, которое раньше связывали почти исключительно с Homo sapiens в верхнем палеолите и на соседних территориях.
</a:t>
            </a:r>
            <a:endParaRPr lang="en-US" sz="925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каменной индустрии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каменные орудия отличаются точностью обработки и разнообразием форм. Неандертальцы умели приспосабливать технику к задаче: разделке мяса, работе с деревом и изготовлению наконечников. Такая практичность показывает высокий уровень навыков и устойчивую традицию передачи опыта между поколениями. Это видно по повторяемости форм на многих стоянках в разных регионах.
</a:t>
            </a:r>
            <a:endParaRPr lang="en-US" sz="82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отличия Homo sapiens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признаки современного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Homo sapiens сформировались высокий лоб, выраженный подбородок и уменьшенные надбровные дуги. Эти признаки связаны не только с внешним обликом, но и с развитием речи и тонкой моторики.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и культурное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возник в Африке около 200–300 тысяч лет назад, а затем расселился по планете. При освоении новых регионов люди создавали разные хозяйственные уклады, традиции и формы общения.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как двигатель изменений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Похолодания и колебания климата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ледниковых циклов меняло привычные условия жизни: сокращались леса, росла роль открытых пространств, а доступность пищи становилась нестабильной.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ландшафтов Африки и Евразии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экосистем заставляла древних людей чаще перемещаться, искать новые стоянки и осваивать разные типы местности — от саванн до более холодных регионов.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новые поведенческие стратегии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давление поощряло кооперацию, использование орудий, более гибкий рацион и планирование маршрутов. Так выживали группы, лучше приспосабливавшиеся к переменам.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Биокультурная адаптация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естественный отбор и накопление культурного опыта действовали вместе. Это усиливало выживаемость популяций и способствовало появлению новых линий гоминид.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4342" y="1576525"/>
            <a:ext cx="4316317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анатомических признаков Australopithecus, Homo erectus и Homo sapiens
</a:t>
            </a:r>
            <a:endParaRPr lang="en-US" sz="1876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признаков показывает общий тренд эволюции гоминид: от простых адаптаций к всё более сложной культуре и мышлению.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антропогенеза увеличивались рост и объём мозга, а поведение переходило от элементарного использования предметов к речи и символической культуре.
</a:t>
            </a:r>
            <a:endParaRPr lang="en-US" sz="1034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палеоантропологии и археологии, приведённых в учебных материалах.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444" y="149325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5500" y="3299055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генетические исследования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68700" y="194412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митохондриальной ДНК и Y-хромосомы указывает на общих предков Homo sapiens в Африке. Эти данные согласуются с моделью «Африканской колыбели» и ранними датировками находок.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Африканское происхождение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716950" y="1944192"/>
            <a:ext cx="4259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маркеры помогают проследить пути расселения людей через Ближний Восток в Европу, Азию и Австралию. Они фиксируют последовательность древних перемещений лучше, чем отдельные археологические находки.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по Евразии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68575" y="3743374"/>
            <a:ext cx="88005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геномов показывает близкое родство современных групп людей при заметных локальных различиях. Эти различия отражают историю изоляции, смешения и адаптации к условиям среды, а не отдельное происхождение.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67725" y="3243875"/>
            <a:ext cx="830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популяций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Олдувайском ущелье найдены останки Homo habilis и простые каменные орудия — чопперы и отщепы. Эти слои позволяют увидеть, как ранние люди добывали пищу и осваивали работу с камнем.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Олдувайское ущелье: родина первых людей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памятник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Л. С. и М. Лики сделали Олдувай одним из ключевых мест для антропологии. Вулканический туф позволил точно датировать находки и связать их с этапами ранней эволюции человека.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случайного откола к инструменту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орудия выглядели предельно просто: камень с острым краем или отщеп, отделённый от ядра. Тем не менее именно они помогали резать мясо, дробить кости и обрабатывать растения. Для древнего человека это был первый шаг к сознательному изменению среды.
</a:t>
            </a:r>
            <a:endParaRPr lang="en-US" sz="986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Рубило как универсальный инструмент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появлением Homo erectus обработка камня стала более предсказуемой и стандартизированной. Ашельское ручное рубило можно было использовать для разделки туши, рубки и копания. Его форма отражает не только технический навык, но и умение заранее планировать действие.
</a:t>
            </a:r>
            <a:endParaRPr lang="en-US" sz="998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практики к символу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неандертальцев и Homo sapiens орудийный набор заметно расширился: появились скребла, наконечники, иглы, изделия из кости и рога. В верхнем палеолите вещи стали не только полезными, но и знаковыми — украшения, оружие и предметы с символическим смыслом.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каменных орудий на разных этапах эволюции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эволюция первобытного человека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небольших группах закреплялись ядерная и расширенная семья, основанные на родстве и взаимной помощи. Это повышало шансы на выживание и создавало устойчивые формы совместной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возникли родовые общины и первые признаки племенной организации. Распределение обязанностей между добыванием пищи, изготовлением орудий и уходом за детьми сделало коллектив более гибким и эффективным.
</a:t>
            </a:r>
            <a:endParaRPr lang="en-US" sz="1198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согласованных действий развивались зачатки языка и простейшие способы обмена информацией. Вербальное общение помогало координировать охоту, передавать навыки и сохранять опыт между поколениями.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формировались духовные практики: захоронения, ритуалы и ранние художественные изображения. Они отражали усложнение сознания и превращали сообщество не только в хозяйственную, но и в культурную общность.
</a:t>
            </a:r>
            <a:endParaRPr lang="en-US" sz="1138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антропогенеза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построена по данным палеоантропологии и археологии; каждый шаг отражает смену морфологии, образа жизни и технологий.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Неандерталец: ключевые открытия и культурное развитие
</a:t>
            </a:r>
            <a:endParaRPr lang="en-US" sz="2592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Находка, изменившая науку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1856 году в долине Неандерталь под Дюссельдорфом были впервые обнаружены кости, отличавшиеся от современного человека. Позднейшие находки по Европе и Западной Азии подтвердили, что это была самостоятельная ветвь эволюции, а не случайная анатомическая аномалия.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погребения и мустье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памятники показывают, что неандертальцы умели использовать огонь, создавали сложные орудия и, вероятно, проводили ритуальные захоронения. Мустьерская культура свидетельствует о планировании действий и достаточно развитой традиции передачи опыта внутри групп.
</a:t>
            </a:r>
            <a:endParaRPr lang="en-US" sz="96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Телосложение для сурового климата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имели мощный костяк, заметное надбровье и укороченные конечности. Такое строение помогало сохранять тепло и выдерживать тяжёлые нагрузки в холодной Европе ледниковой эпохи. Их внешний облик хорошо отражает тесную связь анатомии и среды обитания.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2%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генома современных людей неафриканского происхождения имеет неандертальское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древней ДНК и данные популяционной генетики
</a:t>
            </a:r>
            <a:endParaRPr lang="en-US" sz="4702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след древнего смешения подтверждает контакты двух видов и показывает, что их взаимодействие оставило заметный генетический вклад у части современных популяций.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Расовое разнообразие и его эволюционные основы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рас связано прежде всего с расселением древних популяций и их изоляцией на больших территориях. В разных климатических условиях закреплялись признаки, связанные с адаптацией к солнцу, холоду и влажности.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во внешности касаются цвета кожи, формы носа, разреза глаз и других морфологических особенностей. Они не образуют чётких биологических границ и постепенно меняются от региона к региону.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различия между современными людьми минимальны и не определяют интеллектуальные или творческие способности. Поэтому расовое разнообразие следует понимать как результат истории популяций, а не как меру человеческой ценности.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антропогенеза показывает, как биология, культура и среда вместе формируют человека. Сопоставление археологии, генетики и анатомии помогает понимать прошлое, уважать разнообразие и осмысленно смотреть на будущее.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изучение эволюции человека сегодня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2026-05-10T03:18:36Z</dcterms:created>
  <dcterms:modified xsi:type="dcterms:W3CDTF">2026-05-10T03:18:36Z</dcterms:modified>
</cp:coreProperties>
</file>