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Андреев: писатель перелома эпох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тревоги, страха и человеческого выбора на рубеже веков.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веков: время тревог и перемен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писал в эпоху кризисов, революций и поисков новых форм. Его проза передаёт чувство неустойчивости мира и показывает, как меняется взгляд на человека под давлением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 родился в Орле в семье землемера и рано увидел жизнь провинциального города с её бедностью, теснотой и заметным социальным неравенством.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 не только дала ему образование, но и открыла трудный мир людей, которым приходилось бороться за простое существование и человеческое достоинство.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трудности в семье усилили его сочувствие к униженным и одиноким людям; именно эти детские наблюдения позже оживут в его рассказах и повестях.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начало литературного пути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учился на юридическом факультете Петербургского, а затем Московского университета и окончил его в 1897 году, получив серьёзную гуманитарную подготовку.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он был помощником адвоката. Этот опыт помог ему лучше понять людские конфликты, судебные драмы и сложность человеческих поступков.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и первые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Андреев сотрудничал с газетами и печатал первые произведения в периодике, постепенно привыкая говорить о жизни коротко, точно и выразительно.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«Баргамот и Гараська» принёс ему известность в 1898 году и показал, что он умеет соединять жизненную правду с сильным внутренним напряжением.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в литературной атмосфере начала XX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среди журналов и сборников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вошёл в круг авторов Серебряного века, где новые идеи быстро расходились через журналы и литературные сборники. Его имя часто появлялось рядом с текстами современных ему писателей, а сама печать становилась важной частью литературной жизни.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знак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российский город менялся на глазах: шумные улицы, вывески, газеты и спешащие люди создавали напряжённый фон. В такой среде особенно ярко звучали тревога, одиночество и ощущение внутреннего разлада, близкие Андрееву.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читали современники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журналов, книжные страницы и газетные полосы помогают представить, как читатели узнавали новые тексты Андреева. Его произведения воспринимались как острые и необычные, потому что говорили о страхе, боли и духовных сомнениях без прикрас.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55719"/>
            <a:ext cx="5426700" cy="258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жизни и творчества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менялись темы и формы его творчества.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рассказов о жизни простых людей Андреев приходит к философской и трагической прозе.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история публикаций произведений Л. Н. Андреева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рассказах Андреев особенно внимательно изображает бедных и беззащитных людей, чья жизнь проходит в постоянном напряжении, страхе и зависимости от чужой воли.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и тема «маленького человека»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приукрашивает действительность: бытовые детали у него часто звучат резко, а за обычными событиями чувствуется скрытая боль и человеческое унижение.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«Петька на даче» особенно заметен контраст между тяжёлой работой в городе и коротким отдыхом, когда ребёнок впервые ощущает свободу.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вызывают сочувствие к герою и одновременно заставляют увидеть, насколько жестоким может быть окружающий мир по отношению к слабому человеку.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прозы Л. Н. Андреева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виден круг тем, которые возвращаются в рассказах, повестях и пьесах писателя.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Андреев обращается к страху, смерти и одиночеству; именно они создают его узнаваемое настроение.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Л. Н. Андреева: рассказы, повести, пьесы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и психологизм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строит текст на столкновении светлого и мрачного, спокойного и страшного. Такой приём делает обычные сцены напряжёнными и заставляет читателя ждать перелома.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голос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важны мысли, сомнения и внутренний монолог персонажа. Читатель видит не только поступки, но и то, как человек переживает их внутри себя.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повторяющиеся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Тьма, красный цвет, крик, пустота и маска помогают передать чувства героев без длинных объяснений. Эти образы делают смысл произведений более глубоким и запоминающимся.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иногда усиливает черты до необычного, почти пугающего вида. Так он показывает мир, в котором привычный порядок рушится, а человек теряет опору.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рассказывает о священнике, который переживает тяжёлые утраты и постепенно теряет прежнюю уверенность в вере, семье и смысле своей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произведения — почему страдание не получает ясного ответа и почему человеку приходится самому выдерживать боль, не находя утешения.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Мрачная атмосфера, философские размышления и сильное чувство драматизма делают это произведение одним из самых напряжённых в творчестве Андреева.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Василия Фивейского»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«Красного смеха»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1904: русско-японская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становятся для Андреева сильным личным потрясением. Он видит не подвиг, а разрушение человека, его памяти и способности мыслить спокойно.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1904: работа над циклом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создаёт «Красный смех» как произведение о массовом безумии и страхе. В тексте война показана через образы боли, крови и распада личности.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ранний антивоенный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закрепил за Андреевым репутацию автора, который одним из первых в русской литературе XX века так резко осудил войну как катастрофу для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не пересказывает евангельскую историю буквально, а показывает Иуду как человека с противоречивым внутренним миром, где рядом существуют вина, страх и желание быть понятым.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«Иуда Искариот»: новый взгляд на библейский сюжет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— одиночество героя и его непохожесть на окружающих. Из-за этого поступок Иуды воспринимается не только как предательство, но и как трагедия личности.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задаёт трудные вопросы о добре и зле: всегда ли человек поступает осознанно и можно ли понять того, кто оказывается отвергнут всеми вокруг.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знакомый сюжет неожиданным и психологически напряжённым. Вместо привычной схемы Андреев предлагает размышление о человеческой природе и внутреннем разладе.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трагедии: схема конфликта у Андреева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Андреева внешнее потрясение запускает внутренний кризис героя и приводит к трагическому финалу.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Андреева герои не только действуют, но и спорят о смысле жизни, свободе и ответственности. Поэтому драматургия звучит как серьёзный разговор о человеке.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символические образы и условные ситуации. Они помогают показать не бытовую сцену, а столкновение личности с судьбой и внутренним выбором.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пьесы, как «К звёздам», «Жизнь человека», «Анатэма» и «Дни нашей жизни», показывают, что для Андреева театр был местом философского размышления.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пространство идей у Андреева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творчества Андреева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Андреев особенно активно работал в малой прозе и драме, где сильнее всего раскрывались его психологическая точность и напряжённый сюжет.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рассказы и пьесы; повести образуют важный, но более узкий круг, а публицистика занимает меньшую часть наследия.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жанров творчества Л. Н. Андреева; соотношение показано схематически по литературному наследию, без точной статистики.
</a:t>
            </a:r>
            <a:endParaRPr lang="en-US" sz="6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поддерживал стремление к свободе, но не принимал насилие и разрушение, которые нередко сопровождали революционные перемены. Его позиция была сложной и тревожной.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писатель жил в Финляндии, вдали от России. Эмиграция усилила в его произведениях чувство разрыва с родиной и одиночества.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становятся заметнее мотивы исторической катастрофы и внутренней усталости. Личная судьба Андреева тесно связалась с драмой времени.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взгляды и эмиграция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и яркие символы Андреева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Андреева часто появляются тьма, красный цвет и резкий крик. Эти детали создают ощущение опасности и напряжения. Они сразу задают читателю тревожное настроение.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внутреннего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маска, пустота, болезнь и безумие. Через такие образы писатель показывает, как человек теряет опору и подходит к границе душевного распада.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Андреева и произведения, в которых они видны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тем и текстов помогает увидеть, как Андреев возвращается к одним и тем же нравственным вопросам в разных жанрах.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ключевые темы у Андреева связаны с кризисом личности, тяжёлыми испытаниями и поиском нравственного ответа.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Л. Н. Андреева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сравнительно короткую жизнь Андреев создал произведения, которые по-новому показали страх, совесть и внутренний кризис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лет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прожил Леонид Андреев, но успел оставить заметный след в прозе и драме XX века.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жизни Л. Н. Андреева (1871–1919).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учит видеть человека в момент трудного выбора, когда особенно заметны страх, вера, сомнение и одиночество. Его книги помогают понять связь литературы с историей и нравственными вопросами.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Андреев важен и сегодня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2026-05-23T04:03:51Z</dcterms:created>
  <dcterms:modified xsi:type="dcterms:W3CDTF">2026-05-23T04:03:51Z</dcterms:modified>
</cp:coreProperties>
</file>