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повреждениях кожи и перегреве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навыки быстрого реагирования при травмах и перегреве в повседневной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первую помощь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первой помощи помогают предотвратить серьёзные осложнения и спасают жизни. Они формируют ответственность за своё здоровье и безопасность окружающих, что очень важно для каждого школьника.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повреждений кожи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кожи включают ссадины — поверхностные ранки, порезы — нарушения кожи острыми предметами, ушибы — повреждения без нарушения целостности, и ожоги — повреждения термическим или химическим воздействием.
</a:t>
            </a:r>
            <a:endParaRPr lang="en-US" sz="797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травм — бытовые происшествия, неосторожность во время игр и спорта, а также контакты с горячими предметами или химикатами в школе и дома.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повреждения требует разного алгоритма первой помощи, учитывая характер травмы и потенциальные осложнения, чтобы минимизировать вред пострадавшему.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классификации помогает быстро определить серьёзность травмы и выбрать правильные действия для её обработки и ухода.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Ссадины: признаки, последствия, частота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Ссадина — это поверхностное повреждение кожи, чаще всего вызванное трением или падениями во время активных игр. Внешне проявляется покраснением, может выделяться незначительное количество крови или сукровицы.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опасность ссадин — занесение инфекции через контакт с грязью или асфальтом, поэтому важно быстро и правильно обработать повреждение, особенно у детей и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Порезы: разновидности и риски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Порезы возникают при нарушении кожи острыми предметами. Они бывают неглубокими и глубокими, где есть риск повреждения сосудов и нервов. 2. Глубокие порезы опасны сильным кровотечением и требуют срочной помощи.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Возможные осложнения — инфицирование раны, замедленное заживление, образование рубцов. 2. При обильном кровотечении надо знать алгоритм действий и при необходимости обратиться за квалифицированной помощью.
</a:t>
            </a:r>
            <a:endParaRPr lang="en-US" sz="9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Ожоги: виды, степени и причины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Термические ожоги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при контакте с горячей жидкостью, огнём или паром. Повреждения могут варьироваться от лёгкого покраснения до глубокого обугливания тканей, завися от времени контакта и температуры.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ожоги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Происходят при соприкосновении кожи с агрессивными веществами — кислотами или щелочами. Вызывают разрушение клеток и требуют срочной обработки и удаления химического агента с кожи.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ожоги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при контакте с электрическим током, который может вызвать как поверхностные, так и глубокие повреждения тканей с риском осложнений и повреждения внутренних органов.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98069"/>
            <a:ext cx="5037600" cy="15409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повреждений кожи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различных повреждений кожи отражают глубину, интенсивность боли, скорость заживления и риск инфицирования.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 тип повреждения определяют необходимость и срочность первой помощи.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ОБЖ, медицинская литература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оказания первой помощи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инфицирования обязательно следует тщательно вымыть руки или использовать одноразовые перчатки перед обработкой раны.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остановить кровотечение путём давления на повреждённый участок с помощью чистой салфетки или марли.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промывания раны чистой водой нужно обработать повреждение антисептическим средством, избегая спиртовых растворов, чтобы не повредить ткани.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стерильной повязки защищает рану от воздействия внешних факторов, а контроль за состоянием пострадавшего помогает вовремя заметить осложнения.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при ссадине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инструкция для безопасного ухода за поверхностной раной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помощь при порезе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последовательность действий для остановки кровотечения и предотвращения заражения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при ожоге I–II степени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Руководство по первой помощи и санитарии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запрещено делать при ранах и ожогах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наносить грязные или неподходящие вещества на раны, вскрывать пузыри самостоятельно или использовать вату на открытых повреждениях кожи.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разрешается смазывать ожоги маслом или спиртом, так как это может ухудшить процесс заживления и привести к инфекции.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признаков воспаления, таких как покраснение, отёк и выделения гноя, требует незамедлительного обращения к врачу для предотвращения осложнений.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тепловой удар у подростков?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удар появляется из-за перегрева организма при сильной жаре или интенсивной физической нагрузке. Подростки часто подвергаются риску во время летних тренировок или игр на улице без регулярного отдыха и питья воды.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 последствия теплового удара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ощущает слабость, головную боль, головокружение и сухость кожи. В тяжёлых случаях возможна потеря сознания. Без своевременной помощи тепловой удар может привести к серьёзным осложнениям.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удар: признаки, причины и опасности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удар: особенности у подростков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удар развивается при длительном воздействии прямых солнечных лучей на незащищённую голову и лицо. Подростки особенно уязвимы во время прогулок и экскурсий в солнечную погоду.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включают жар, головную боль, тошноту и покраснение лица. Важно быстро помочь пострадавшему, чтобы предотвратить ухудшение состояния, включая обморок.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000" y="1157375"/>
            <a:ext cx="78540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теплового и солнечного ударов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причин, симптомов и осложнений теплового и солнечного ударов у подростков.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удар охватывает весь организм, а солнечный — локализован в области головы, что определяет особенности симптоматики и мер помощи.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 для школьников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тепловом ударе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из учебного пособия по первой помощи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солнечном ударе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по медицинским рекомендациям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8053" y="1768975"/>
            <a:ext cx="181294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347" y="1768975"/>
            <a:ext cx="214256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профилактики травм и перегрева у школьников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ношение головных уборов и светлой одежды помогает предотвратить перегрев и солнечные удары летом.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солнцезащитных средств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кремов с SPF-защитой снижает риск ожогов и защищает кожу от вредного воздействия ультрафиолета.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питьевого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воды во время занятий спортом и прогулок поддерживает водный баланс и предотвращает тепловой удар.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безопасности при активностях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техники безопасности во время игр и занятий спортом уменьшает риск травм и перегрева тела.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подросткам важны навыки первой помощи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чувства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практических умений первой помощи развивает ответственное отношение к здоровью себя и окружающих. Это позволяет вовремя оказать помощь при травмах и болезнях.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уверенности и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первой помощи повышают уверенность в собственных силах. Они способствуют развитию самостоятельности и поддерживают волонтёрскую активность среди школьников.
</a:t>
            </a:r>
            <a:endParaRPr lang="en-US" sz="9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своевременной первой помощи в жизни подростков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действия при травмах и перегреве существенно предотвращают осложнения и сохраняют здоровье. Эти навыки важны для безопасности школьников как в школе, так и дома.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2026-05-09T22:39:39Z</dcterms:created>
  <dcterms:modified xsi:type="dcterms:W3CDTF">2026-05-09T22:39:39Z</dcterms:modified>
</cp:coreProperties>
</file>