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дом, комнаты, мебель и описывать жильё по-английски.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Houses: дома и комнаты на уроке английского языка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 помогает говорить о повседневной жизни и закреплять базовые структуры: there is / there are, предлоги места и простые модальные формы can в понятных, жизненных ситуациях.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Houses важно в 6 классе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house и home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house обозначает здание, то есть дом как объект. Его удобно использовать, когда говорят о размере, внешнем виде и типе жилья: a big house, a small house.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место уюта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home подчёркивает не стены, а чувство принадлежности и комфорта. Поэтому говорят my home и at home, когда хотят описать место, где человек живёт и отдыхает.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рядом с темой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дома относятся family, neighbourhood и address. Эти слова помогают рассказать, кто живёт в доме, где он находится и как человек ориентируется в своём районе.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употреблении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house чаще связан с описанием строения, а home — с личным отношением. Это различие важно для коротких и точных фраз в школьных 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жилья в английской лексике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для школьного уровня особенно важны самые частотные слова house и flat, а остальные названия уточняют вид жилья.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строится от общего к частному: сначала ученики запоминают house и flat, затем различают более точные типы домов.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учебной теме Houses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в доме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спальня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 — место для приготовления еды, а bedroom — комната для сна и отдыха. Эти слова часто встречаются в заданиях, где нужно назвать комнату по картинке или описанию.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и гостиная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 используют, когда говорят о комнате для умывания и купания, а living room — о месте, где семья отдыхает, смотрит телевизор или проводит время вместе.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зона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Dining room, hall и study расширяют описание дома. Dining room связывают с едой, hall — с входной частью, а study — с местом для учёбы и спокойной работы.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внутри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дома полезно также подписывать stairway, door, window и balcony. Эти слова помогают описывать не только комнаты, но и саму планировку помещения.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подписями помогает быстрее запомнить лексику и увидеть, как названия комнат связаны с реальным устройством дома и повседневной жизнью.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 их функции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название комнаты связано с её назначением, типичными предметами и простым примером предложения.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комната имеет своё назначение, а значит — свой набор предметов и характерные речевые модели для описания.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Houses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5508" y="2431590"/>
            <a:ext cx="1890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мебели и бытовые вещи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для сидения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Chair, sofa и armchair помогают описывать место для отдыха и общения. В учебных фразах эти слова часто сочетаются с предлогами места и числительными, когда нужно указать количество предметов.
</a:t>
            </a:r>
            <a:endParaRPr lang="en-US" sz="968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и 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и desk используются, когда нужно говорить о еде, уроках или работе. Desk особенно часто встречается в описании комнаты школьника, где находится место для занятий.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и 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Bed, wardrobe, shelf и cupboard делают описание спальни более точным. Эти слова помогают показать, где человек спит, хранит вещи и размещает книги или тетради.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Lamp, fridge, cooker, microwave и washing machine относятся к вещам, которые делают дом удобным. Они часто встречаются в заданиях на описание кухни, ванной и общей обстановки.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важно замечать формы chair — chairs, shelf — shelves, box — boxes. Это помогает правильно строить предложения и не ошибаться в кратких описаниях интерьера.
</a:t>
            </a:r>
            <a:endParaRPr lang="en-US" sz="9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описание комнаты на английском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собрать короткий связный текст о любом помещении.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теме Houses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и on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показывает, что предмет находится внутри чего-то, а on — что он стоит на поверхности. Эти предлоги часто встречаются в простых фразах, например on the table и in the room.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и behind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помогает сказать, что предмет расположен ниже другого объекта, а behind — что он находится позади. Такие слова особенно полезны в заданиях по описанию картинки и комнаты.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и between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показывает близкое расположение рядом, а between — положение между двумя предметами. Именно эти предлоги делают описание точным: next to the sofa, between the window and the door.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There is / There are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обычно стоят вместе с there is / there are. Так ученик может быстро построить полное предложение: There is a lamp above the desk.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Above и below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Above обозначает положение выше, а below — ниже. Они часто используются, когда нужно описать полки, светильники, зеркала и другие предметы в комнате.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и There are в предложениях о доме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помогают говорить о том, что находится в комнате, и задавать вопросы о количестве предметов без сложных грамматических форм.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быстро различать единственное и множественное число, а также помнить короткие модели для отрицания и вопроса.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грамматике темы Houses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дом и моя комната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описание удобно с размера комнаты и общего впечатления. Можно сказать: My room is small, clean and bright. Такие простые слова помогают сразу представить пространство и его атмосферу.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 цвет стен, наличие окна и количество света. Фразы bright, warm и comfortable подходят для описания уютной комнаты, где приятно учиться, читать или отдыхать после школы.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часто называют кровать, стол, стул и полки. Удобно перечислять предметы по порядку: a bed, a desk, shelves, a lamp. Это делает рассказ ясным и логичным.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комнаты подростка особенно важны слова clean и tidy. Они показывают, что вещи лежат на своих местах, а помещение выглядит аккуратно и удобно для повседневной жизни.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личном рассказе можно добавить фразу My favourite place at home is my room. Она помогает выразить отношение к дому и сделать описание более живым и личным.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повседневная жизнь семьи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обычно начинается дома: человек просыпается, умывается и собирается к школе. В это время важны простые действия и слова, связанные с bedroom и bathroom.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52478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 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семья встречается на кухне. Здесь говорят о еде, посуде и совместных действиях: We have breakfast in the kitchen. This room is often busy in the morning.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28967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дела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завтрака многие делают домашнее задание. Ученик может сказать: I do my homework in my room. Такой пример помогает связать тему Houses с повседневной жизнью.
</a:t>
            </a:r>
            <a:endParaRPr lang="en-US" sz="980" dirty="0"/>
          </a:p>
        </p:txBody>
      </p:sp>
      <p:sp>
        <p:nvSpPr>
          <p:cNvPr id="15" name="Text 5"/>
          <p:cNvSpPr txBox="1"/>
          <p:nvPr/>
        </p:nvSpPr>
        <p:spPr>
          <a:xfrm>
            <a:off x="5500862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отдыхает в living room: смотрит телевизор, играет или разговаривает. Одна и та же комната может использоваться для разных занятий в течение дня.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72769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уборка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люди убирают вещи и поддерживают чистоту. Слова cleaning, tidy и comfortable показывают, что дом — это не только место, но и привычки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фразы для описания дома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готовые фразы помогают быстро построить понятный рассказ о доме и комнате на уровне 6 класса.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Houses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используются короткие, простые конструкции, которые легко комбинировать в связный текст о доме.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английской культуре и быту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Detached house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Detached house — это отдельный дом, который стоит отдельно от других зданий. Такие дома часто связаны с большим участком, садом и более спокойной жилой улицей.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Semi-detached house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Semi-detached house соединён с другим домом одной общей стеной. Этот тип жилья часто встречается в жилых районах и помогает описывать застройку в британских городах.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Terraced house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Terraced house — дом в ряду одинаковых домов. Такая застройка характерна для многих городских улиц, поэтому слово часто встречается в текстах о районах и кварталах.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Flat означает квартиру. Это одно из самых частотных слов для описания жилья в городе, поэтому его важно знать вместе с house, cottage и другими названиями домов.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люди: основные типы жилья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слова темы Houses и помогает сравнивать жильё по внешнему виду и месту расположения.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Flats и terraced houses чаще связаны с городом, а detached houses и cottages — с более спокойной и просторной средой.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типов жилья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снаружи: части здания и участок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стены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Roof и wall — базовые слова для внешнего описания дома. Можно сказать: The house has a big roof and white walls. Такие детали сразу создают понятную картину.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 дверь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Door и window помогают описать фасад дома. Для школьных заданий подходят короткие фразы: small windows, a front door, a closed gate. Они делают описание точным и простым.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 забор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Garden, fence и gate часто показывают, что дом стоит на участке. Если рядом есть зелёный сад, это удобно отмечать в описании картинки или дома мечты.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Крыльцо и труба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Porch и chimney встречаются не в каждом доме, но их полезно знать. Эти слова помогают замечать больше деталей и делать ответ более полным, чем просто house and garden.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достаточно коротких сочетаний: big roof, white walls, green garden, small windows. Они помогают описывать дом быстро и без сложных грамматических конструкций.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вопросы о доме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вопросов и коротких ответов по теме Houses для уровня 6 класса.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прилагательные для описания дома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 и small помогают быстро показать, каким является дом или комната. Их удобно использовать в сочетаниях a big house и a small flat, когда нужно сравнить жильё.
</a:t>
            </a:r>
            <a:endParaRPr lang="en-US" sz="884" dirty="0"/>
          </a:p>
        </p:txBody>
      </p:sp>
      <p:sp>
        <p:nvSpPr>
          <p:cNvPr id="13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стиль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old и modern описывают, когда дом построен или как он выглядит. Они часто встречаются в текстах о городе, районе и разных типах жилья.
</a:t>
            </a:r>
            <a:endParaRPr lang="en-US" sz="950" dirty="0"/>
          </a:p>
        </p:txBody>
      </p:sp>
      <p:sp>
        <p:nvSpPr>
          <p:cNvPr id="14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уют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Clean, cozy и comfortable передают приятное впечатление от дома. Такие слова подходят для описания комнаты, где аккуратно, тепло и удобно проводить время после школы.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 и quiet помогают говорить о атмосфере помещения. Bright room звучит для светлой комнаты с окном, а quiet house — для спокойного и уединённого дома.
</a:t>
            </a:r>
            <a:endParaRPr lang="en-US" sz="971" dirty="0"/>
          </a:p>
        </p:txBody>
      </p:sp>
      <p:sp>
        <p:nvSpPr>
          <p:cNvPr id="16" name="Text 6"/>
          <p:cNvSpPr txBox="1"/>
          <p:nvPr/>
        </p:nvSpPr>
        <p:spPr>
          <a:xfrm>
            <a:off x="349672" y="4447667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Beautiful — хорошее слово для общего впечатления. Оно помогает завершить описание: a beautiful home, a beautiful garden или a beautiful living room звучат естественно и понятно.
</a:t>
            </a:r>
            <a:endParaRPr lang="en-US" sz="8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 о доме: готовая структура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назовите, чей это дом и кто в нём живёт. Это помогает сразу задать тему: This is my house. It is my family’s home.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это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дайте общую характеристику: small, big, old или modern. Одно-два прилагательных достаточно, чтобы читатель понял, какое это жильё и какое впечатление оно производит.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комнат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перечислите основные комнаты и используйте There is / There are. Такая структура делает текст понятным: There are three rooms and a kitchen.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добавьте личное мнение: My favourite room is the living room because my family spends time there. Так текст становится живым и завершённым.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Houses: слова, которые помогают говорить о доме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Houses объединяет полезную лексику о жилье, комнатах, мебели и расположении предметов. Если уверенно использовать house, home, room и There is / There are, легко описать свой дом по-английски.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2026-05-30T16:29:14Z</dcterms:created>
  <dcterms:modified xsi:type="dcterms:W3CDTF">2026-05-30T16:29:14Z</dcterms:modified>
</cp:coreProperties>
</file>