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Орфоэпический разбор слова: как правильно произносить слова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произносить слова по нормам литературного языка.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Орфоэпия: нормы правильной 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Орфоэпия помогает говорить ясно и грамотно: ставить ударение, правильно произносить гласные и согласные, а также проверять трудные случаи по словарю.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орфоэпический разбор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показывает, как слово звучит в литературной норме, и помогает не ошибиться в устной речи, особенно при чтении вслух и ответе у доски.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ударения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особенно полезен для слов, где ударение нельзя угадать по написанию: звонИт, красИвее, тОрты, каталОг. Такие слова нужно запоминать и проверять.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Орфоэпический разбор учит отличать правильный вариант от привычного разговорного произношения и формирует более точную, уверенную речь.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нужен на уроках, в словарной работе и при подготовке к проверкам, где оценивают не только знание правил, но и качество устной речи.
</a:t>
            </a:r>
            <a:endParaRPr lang="en-US" sz="13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проверяют в слове при орфоэпическом разборе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Ударный слог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на какой слог падает ударение. Это главный ориентир: без него невозможно правильно произнести многие слова и формы.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смотрят, как звучат гласные без ударения. В речи они произносятся слабее, поэтому их звучание часто отличается от написания.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проверяют согласные в конце слова и внутри него: некоторые из них оглушаются, смягчаются или уподобляются соседним звукам.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и 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сравнивают слово со словарной нормой и отмечают, есть ли допустимые варианты произношения или только один правильный.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выполнять орфоэпический разбор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проверке правильного произношения слова и его звуковых особенностей.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как главный признак правильного произношения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211924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Подвижное 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ударение может менять место в разных словах и даже в разных формах одного слова, поэтому его нельзя определять только по привычке.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65837" y="1211913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заметна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ударение часто звучит особенно резко и сразу выдаёт неточность речи. Поэтому такие слова важно не только читать, но и слышать правильно.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61715" y="1211900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запоминать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трудным ударением лучше проверять по словарю и повторять вслух. Так закрепляется литературная норма и снижается риск устойчивой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частыми ошибками в ударении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слова, правильное ударение и типичная ошибка. Такие примеры удобно использовать для запоминания и словарной тренировки.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 русском языке часто не совпадает с ожиданиями по написанию, поэтому его нужно проверять и запоминать отдельно.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орфоэпический словарь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878" y="1580311"/>
            <a:ext cx="860963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4" y="1460927"/>
            <a:ext cx="860963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произносятся безударные гласные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звучание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ударения гласные произносятся менее отчётливо, чем под ударением. Из-за этого звучание слова меняется, хотя написание остаётся тем же.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звуков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о и а, а также е и и в безударной позиции могут звучать ближе друг к другу. Орфоэпия помогает услышать эту разницу.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длинных словах редукция заметнее: часть гласных звучит короче и слабее. Поэтому при разборе важно выделять именно ударный и безударные слоги.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нормы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показывает, какие гласные сохраняют более чёткое звучание, а какие подвергаются редукции. Это помогает избежать ошибок при чтении вслух.
</a:t>
            </a:r>
            <a:endParaRPr lang="en-US" sz="9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орфоэпические ошибки встречаются чаще всего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на что стоит обратить особое внимание при тренировке произношения.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в ударении, поэтому именно словарная проверка и многократное проговаривание дают наибольший эффект.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урока орфоэпии; распределение условное, для наглядности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согласных в русском языке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 в конце слова часто оглушаются: например, гриб произносится как [грип]. Это нормальное явление, которое учитывает орфоэпия.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слова согласные могут уподобляться соседним звукам, смягчаться или меняться в зависимости от окружения. Поэтому звучание не всегда совпадает с буквами.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норме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важно отметить, где произношение отличается от написания, и сверить слово со словарём. Так устанавливают правильный вариант, принятный в литературной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написание обманывает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выглядеть просто, но при чтении вслух неожиданно звучит иначе. Так происходит с алфавит, щавель и документ: в них важно не только увидеть буквы, но и услышать правильное ударение и точный звуковой образ.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ошибаются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красивее, средства и торты ошибка нередко связана с привычкой произносить их «по буквам». Карточка со знаком ударения и краткой записью помогает сразу заметить, какой слог должен звучать сильнее.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правильный вариант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вызывает сомнение, его проверяют по словарю и сопоставляют с образцом литературной речи. Тогда становится ясно, что орфоэпия показывает не только написание, но и то, как слово должно звучать в устной речи.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произносят неправильно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нормы и роль орфоэпического словаря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у некоторых слов встречается несколько допустимых вариантов произношения. Однако один из них считается основным и чаще употребляется в литературной речи.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фиксирует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Орфоэпический словарь показывает правильное ударение, особенности звуков и возможные варианты нормы. Он помогает отличить литературное произношение от привычного разговорного.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полагаться на слух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слово часто слышится в одном варианте, это не всегда означает, что он правильный. Словарь нужен, чтобы проверить норму и избежать ошибки в устной речи.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школьнику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ученика словарь становится надежной подсказкой на уроке, при чтении и подготовке ответов. Он помогает говорить увереннее и выбирать те формы, которые соответствуют норме.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сомнительное произношение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орфоэпическом разборе слова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написания и звучания в трудных словах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буквы и звуки в русском языке не всегда совпадают. Особенно это заметно в словах с оглушением, редукцией и непростым ударением.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трудных словах важно учитывать не только написание, но и живое звучание. Орфоэпия помогает избежать расхождения между графикой и литературной нормой.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орфоэпический словарь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показывает, что правильное ударение нельзя угадывать по написанию. Словарная проверка подтверждает норму и помогает отличить литературный вариант от распространённой ошибки.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орфоэпический словарь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слога имеет слово «звонит», а ударение падает на второй слог.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орфоэпического разбора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удобнее запоминать как короткий алгоритм: от формы слова к проверке нормы и итоговому выводу.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значимая часть работы — словарная проверка: она подтверждает решение и снижает риск ошибки.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алгоритм орфоэпического разбора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ошибки в произношении закрепляются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речи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часто повторяет то, что слышит вокруг, и постепенно привыкает к неверному варианту. Если ошибка звучит постоянно, она начинает казаться естественной и правильной.
</a:t>
            </a:r>
            <a:endParaRPr lang="en-US" sz="126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местного произношения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речь могут влиять особенности местного говора или семейной привычки. Из-за этого одно и то же слово в разных местах звучит по-разному, хотя литературная норма одна.
</a:t>
            </a:r>
            <a:endParaRPr lang="en-US" sz="1297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 буквам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ошибаются, потому что пытаются произнести слово так, как оно написано. Но в русском языке написание не всегда совпадает со звучанием, особенно в безударных позициях.
</a:t>
            </a:r>
            <a:endParaRPr lang="en-US" sz="125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 другими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произносят по образцу похожего, но другого слова. Такое смешение особенно часто возникает с трудными ударениями и делает ошибку устойчивой.
</a:t>
            </a:r>
            <a:endParaRPr lang="en-US" sz="13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Орфоэпия в школьной и повседневной речи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211924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правильное произношение помогает говорить уверенно и ясно. Учителю и одноклассникам проще понять мысль, когда слова звучат по нормам литературного языка.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65837" y="1211913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чтения вслух орфоэпия особенно заметна, потому что слушатели сразу слышат ударение и звучание звуков. Грамотная речь делает текст понятнее и выразительнее.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61715" y="1211900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выступления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коротком сообщении или выступлении правильное произношение помогает звучать убедительно. Человек воспринимается как более внимательный к слову и точный в выражении мысли.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слова для тренировки произношения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тренировки выбраны так, чтобы сравнить знакомые примеры с разной степенью трудности. Это помогает распределить внимание на уроке.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расходятся написание и звучание, тем выше риск ошибки. Повторение таких слов делает речь точнее и увереннее.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орфоэпической тренировки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даёт орфоэпический разбор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Орфоэпический разбор учит слышать слово правильно: ставить нужное ударение, замечать особенности звуков и сверяться со словарём. Благодаря этому устная речь становится грамотной, точной и уверенной.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2026-05-28T18:28:27Z</dcterms:created>
  <dcterms:modified xsi:type="dcterms:W3CDTF">2026-05-28T18:28:27Z</dcterms:modified>
</cp:coreProperties>
</file>