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 придаточная части помогают выразить мысль точнее.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5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встречаются в учебных текстах, сказках и ответах на уроках. Они помогают точнее передавать причины, время, условия и признаки, а также повторить простое предложение и знаки препинания.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сложноподчинённого предложения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СПП есть главная часть, в которой выражена основная мысль, и придаточная часть, которая уточняет, поясняет или дополняет её.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не может полноценно существовать отдельно: без главной части её смысл остаётся незавершённым и требует опоры на основное сообщение.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СПП связываются подчинительными союзами и союзными словами: что, чтобы, когда, потому что, если, который, где.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161" y="1611696"/>
            <a:ext cx="459332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 придаточная часть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части СПП и посмотрим, как вопрос помогает найти придаточную часть.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 главной части помогает быстро определить придаточную и понять их смысловую связь.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«Сложноподчинённое предложение».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и союзные слова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только связывают части предложения. Они не являются членами предложения, но помогают показать зависимость одной части от другой.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 тоже соединяют части СПП, но одновременно могут быть членами предложения. Поэтому их нужно искать особенно внимательно в контексте.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придаточную часть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анализе сложноподчинённого предложения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948" y="3478989"/>
            <a:ext cx="54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05336"/>
            <a:ext cx="720000" cy="64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и места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отвечают на вопросы когда? как долго? с каких пор? Они показывают, в какой момент происходит действие или сколько оно длится.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придаточных времени часто используются союзы когда, пока, после того как, как только. Они помогают точно указать последовательность событий.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места отвечают на вопросы где? куда? откуда? Они называют пространство, в котором происходит действие, или направление движения.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придаточных места характерны союзные слова где, куда, откуда. По ним легко понять, что придаточная часть указывает именно на место.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придаточные встречаются в школьных текстах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художественных текстах виды придаточных распределяются неравномерно: чаще всего нужны те, что уточняют содержание и признаки.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и определительные придаточные встречаются чаще остальных, потому что они особенно полезны для точной и связной речи.
</a:t>
            </a:r>
            <a:endParaRPr lang="en-US" sz="88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теме; условное распределение без точной статистики.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 поясняют, о чём говорят, думают, знают, спрашивают, помнят или сообщают. Они раскрывают содержание сообщения и делают его понятнее.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отвечают на вопросы что? о чём? о ком? и часто вводятся союзами что, чтобы, ли, как в зависимости от смысла.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 часто встречаются в речи, особенно там, где нужно передать мысль, вопрос, просьбу или сообщение без лишнего повторения.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придаточные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придаточные относятся к существительному в главной части и уточняют его признак. Они отвечают на вопрос какой? и помогают подробнее представить предмет или лицо.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придаточные делают описание точнее: они указывают, о каком именно предмете или человеке идёт речь в предложении.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придаточные вводятся союзными словами который, какой, чей, где, куда, откуда. По ним легко найти зависимую часть.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они особенно полезны при характеристике героев, предметов и мест. Такие предложения помогают избежать однообразия и сделать речь выразительнее.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обстоятельственных придаточных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распознавать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Ориентируйтесь на вопрос и союз: если можно спросить «почему?», «с какой целью?», «когда?», значит перед вами обстоятельственная придаточная часть. Это самый надёжный способ её найти.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обозначают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Обстоятельственные придаточные уточняют, почему, зачем, когда и при каком условии происходит действие. Они делают сообщение точным и помогают связать события в одно целое.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979497"/>
            <a:ext cx="5139684" cy="2229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запятых в СПП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случаи, когда запятая отделяет придаточную часть от главной.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зависит от места придаточной части: она может стоять перед союзом, с двух сторон или между придаточными.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в сложноподчинённом предложении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выполнить пунктуационный разбор СПП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последовательности действий при разборе сложноподчинённого предложения.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может быть не одна, а две или три придаточные части. Тогда важно установить, к какой части относится каждая из них, чтобы не потерять смысл высказывания.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придаточные отвечают на один и тот же вопрос и относятся к одной главной части. Они помогают перечислить несколько одинаково важных уточнений без лишнего усложнения.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придаточные образуют цепочку: одна придаточная раскрывает смысл другой. Такой вариант требует особой внимательности, потому что связь между частями становится более сложной.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подчинение встречается, когда разные придаточные по-своему поясняют одну главную часть. Это удобно для точного описания события, признака или условия.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с несколькими придаточными частями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связи между несколькими придаточными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статистику, а удобное сравнение сложности распознавания разных видов связи в школьной практике.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Однородную связь проще всего увидеть, а последовательную — труднее всего, потому что придаточные выстраиваются друг за другом.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анализа сложноподчинённых предложений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 СПП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поставить запятую перед придаточной частью. Чтобы избежать ошибки, нужно сначала найти грамматические основы и точно определить границы каждой части предложения.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главную и придаточную части или принимают союзное слово за обычный союз. Проверка вопроса от главной части помогает понять, какая часть зависит от другой.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смешение сложноподчинённого и сложносочинённого предложения. Если части равноправны, это не СПП; если одна часть поясняет другую, нужно искать подчинительную связь.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лесной тропинке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пошёл по тропинке, которая вела к старому дубу, и увидел белку. Она спряталась, когда услышала шаги, потому что боялась шума. Такое предложение помогает сразу понять и действие, и его причину.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дождливом дне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остались в классе, пока на улице шёл дождь, и читали книгу, которую принесла учительница. СПП делает текст спокойным и подробным: читатель видит время событий и узнаёт дополнительную информацию о книге.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смелом поступке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помогли собаке, которая не могла перейти дорогу, чтобы она спокойно дошла до дома. В одном отрывке видно и признак предмета, и цель действия, поэтому рассказ звучит живо и понятно.
</a:t>
            </a:r>
            <a:endParaRPr lang="en-US" sz="1131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тексты, в которых живёт СПП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Союзы, вопросы и значения придаточных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союз или союзное слово с вопросом и смыслом придаточной части.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вопрос помогает определить значение придаточной части и выбрать нужный союз при анализе предложения.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союзов и смысловых вопросов в СПП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СПП от других сложных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сравнении связи между частями и используемых средств связи.
</a:t>
            </a:r>
            <a:endParaRPr lang="en-US" sz="2145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СПП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строится на связи главной и придаточной частей, а его смысл раскрывается через вопрос, союз и запятые. Умение распознавать такую конструкцию помогает писать и разбирать предложения увереннее.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2026-05-22T14:33:53Z</dcterms:created>
  <dcterms:modified xsi:type="dcterms:W3CDTF">2026-05-22T14:33:53Z</dcterms:modified>
</cp:coreProperties>
</file>