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Героизм в книгах начинается с выбора: быть сильным ради других.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Героический характер в литературе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герой важен именно в 7 классе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седьмом классе мы читаем эпос и классику, где особенно заметно, как литература показывает мужество, верность, справедливость и внутреннюю силу человека.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только смел, но и отвечает за свои поступки. Он умеет защищать слабого, держит слово и не отступает, даже когда страшно.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черта героя — нравственный выбор. Он может сомневаться, переживать, ошибаться, но всё равно действует честно и сохраняет достоинство в трудный момент.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героического характера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Героизм проявляется не только в подвиге на виду. Стойкость, самообладание, доброта и верность долгу тоже показывают силу характера.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4113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литературные герои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героизм в литературе имеет разные формы, но всегда связан с ответственным поступком.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герои действуют по-разному, но их объединяют смелость, верность и готовность отвечать за других.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эпос и произведения русской классики, изучаемые в 7 классе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 былинах и народных сказаниях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 родной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былинах герой прежде всего охраняет землю, порядок и слабых людей. Его подвиг связан не с личной выгодой, а с заботой о народе и общей справедливости.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народная мудрость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Муромец, Добрыня Никитич и Алёша Попович показывают разные черты богатырского характера. В их образах соединяются мощь, рассудительность, находчивость и верность долгу.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герою совершить подвиг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начинается задолго до решающего поступка: его готовят привычка думать о других и умение не сдаваться.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и самоотверженность составляют основу героизма, а остальные качества поддерживают его в решающий момент.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образов героев в произведениях школьной программы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действует ради долга и людей. Его поступки могут быть незаметными, но они основаны на честности, ответственности и внутренней стойкости.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Антигерой часто выглядит ярко и уверенно, однако его решения продиктованы выгодой, страхом, равнодушием или желанием выделиться любой ценой.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 антигерой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этих образов помогает понять: настоящий героизм определяется не внешностью, а нравственной позицией человека.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героя важны дела, а не красивые слова. Он умеет признавать трудность, но не снимает с себя ответственность за выбор и последствия.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произведении раскрывается герой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развитие характера персонажа от обычной жизни к нравственному выбору.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русской классики в коротких историях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Андрей проходит путь внутреннего испытания: он размышляет о жизни, разочаровывается в ложной славе и учится видеть главное в человеке. Его героизм связан не только с войной, но и с трудной работой души, которая требует честности с самим собой.
</a:t>
            </a:r>
            <a:endParaRPr lang="en-US" sz="999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Болконский и поиск смысла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Гринёв не стремится казаться героем, однако в решающий момент выбирает честь и верность слову. Он не поддаётся страху и сохраняет достоинство, поэтому его образ особенно близок как пример честного и стойкого человека.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Гринёв и верность чести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кажется тихой и сдержанной, но именно в ней проявляется твёрдость характера. Она остаётся верной своим убеждениям, не изменяет себе и показывает, что духовная сила может быть спокойной и незаметной, но очень значительной.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Ларина: сила нравственного выбора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испытания проверяют героя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труднее испытание, тем яснее видны настоящие качества персонажа: честность, стойкость и готовность отвечать за других.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 нравственный выбор особенно резко раскрывают характер, потому что в них нельзя спрятаться за словами.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сюжетов и конфликтов произведений школьной программы по литературе
</a:t>
            </a:r>
            <a:endParaRPr lang="en-US" sz="131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763" y="3231228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438" y="1728730"/>
            <a:ext cx="428400" cy="342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3987" y="1728730"/>
            <a:ext cx="428400" cy="342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Героизм в книгах для подростков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Подростковые герои особенно убедительны, когда не бросают друзей в трудный момент, умеют слушать и помогать без выгоды. Их сила заметна в верности близким и готовности разделить ответственность.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поддержка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герой не всегда побеждает сразу: он ошибается, переживает и сомневается. Но именно умение не сдаваться после поражения делает его по-настоящему сильным и близким читателю.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Стойкость после неудачи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Героизм в таких произведениях часто связан с простыми, но важными делами: защитить слабого, поддержать семью, проявить заботу. Эти поступки показывают зрелость характера и внутреннюю ответственность.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другим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книгах испытание связано не с опасностью, а с честным поступком. Герой выбирает правду, хотя это может привести к ссоре, осуждению или временному одиночеству.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правдой и ложью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646945"/>
            <a:ext cx="4348200" cy="24490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героических поступков в произведениях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литературный герой проявляет себя в решающий момент и какое качество помогает ему совершить поступок.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Героический поступок может быть и подвигом, и ежедневной помощью. В каждом примере главное — нравственная сила и готовность отвечать за других.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русской и советской литературы, изучаемые в школе.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героизма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Миронова показывает тихую, но твёрдую смелость: она не ищет славы, однако сохраняет честь, верность и внутреннее достоинство в сложных обстоятельствах.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Василиса Премудрая и другие героини народных сказок доказывают, что героизм может соединять мудрость, терпение и заботу о близких, а не только физическую отвагу.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Ларина становится примером нравственной цельности. Она умеет сохранять верность своим чувствам и принципам, даже когда это требует самообладания и внутренней силы.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подвиг героя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герой совершает подвиг не на поле боя, а внутри себя. Он признаёт ошибку, не предаёт друга и остаётся честным, хотя это трудно и неприятно.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поступок требует не меньшей силы, чем открытая смелость. Литература показывает, что совесть, верность убеждениям и человечность могут стать настоящим испытанием характера.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черт героев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разные персонажи сильны по-разному: одни действуют решительно, другие особенно твёрды в долге и честности.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обязан быть одинаково сильным во всём. Главное — сочетание нравственных качеств, которые проявляются в выборе и поступке.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литературных образов, изучаемых в школьной программе.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писатель создаёт образ героя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 внешность, речь и поведение персонажа в обычной жизни, чтобы читатель увидел его характер до испытания.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Первое представление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трудной ситуации проявляются настоящие качества героя: его сомнения, смелость, честность, отношение к другим людям и к собственному долгу.
</a:t>
            </a:r>
            <a:endParaRPr lang="en-US" sz="1067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Испытание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решения раскрывают героя полностью: его оценивают окружающие, а читатель понимает, насколько слова совпали с делом.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Итог поступка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обычного человека к герою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литературный персонаж проходит путь от повседневности к нравственному поступку.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герои часто живут в знакомой школьнику среде: в семье, классе, во дворе, в интернете. Их подвиг связан с честностью, уважением к людям и умением защитить слабого.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Героический характер в современной литературе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персонажи близки читателю, потому что выглядят обычными. Однако именно в трудный момент становится видно, что их сила — в совести, ответственности и готовности поступать правильно.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показывают, что смелость нужна не только в опасности, но и в повседневных отношениях. Иногда самым трудным оказывается сказать правду, признать ошибку или не поддаться жестокости.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читателю образ героя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 учит отличать громкие слова от настоящих поступков. Читатель видит, что честь, дружба и ответственность проявляются не в обещаниях, а в реальных делах и выборе.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персонажи становятся нравственным ориентиром. Они помогают понять, что сильный человек — это не тот, кто громче всех говорит, а тот, кто умеет быть честным, верным и смелым.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Героический характер в литературе — это смелость, совесть и ответственность за других. Такие образы учат понимать, что настоящий подвиг начинается с честного и достойного поступка.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Героический характер: что важно запомнить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2026-05-22T12:34:00Z</dcterms:created>
  <dcterms:modified xsi:type="dcterms:W3CDTF">2026-05-22T12:34:00Z</dcterms:modified>
</cp:coreProperties>
</file>