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энергии в организме: пластический обмен в клетке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строит себя из простых веществ?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обмена веществ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включает два взаимосвязанных процесса: построение сложных веществ и их распад. Первый требует энергии и создаёт структуры клетки, второй высвобождает энергию для её работы. Вместе они поддерживают жизнь организма.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двух процессов помогает увидеть, как клетка растёт, обновляется и сохраняет свои свойства.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«Пластический обмен»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примера пластического обмена рассматриваются в этой теме: фотосинтез и синтез белка.
</a:t>
            </a:r>
            <a:endParaRPr lang="en-US" sz="22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 — место фотосинтеза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03107" y="188692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Обитатель зелёных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есть в клетках растений и водорослей, где идёт фотосинтез. Именно они придают листьям зелёный цвет и позволяют использовать энергию света для синтеза органических веществ.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2541873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пигмент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поглощает световую энергию и запускает химические реакции, связанные с образованием новых веществ. Без него свет не мог бы быть превращён в форму, доступную клетке.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4780629" y="18869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хлоропласта находятся строма и тилакоиды, собранные в граны. На мембранах тилакоидов происходит важная часть фотосинтеза, связанная с преобразованием энергии света.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7019408" y="1887001"/>
            <a:ext cx="18213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фотосинтеза образуются глюкоза и кислород. Глюкоза служит исходным веществом для других органических соединений, а кислород поступает в окружающую среду.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фотосинтез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процессов в световой и темновой фазах.
</a:t>
            </a:r>
            <a:endParaRPr lang="en-US" sz="11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Условия, влияющие на фотосинтез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активность фотосинтеза сильнее всего влияют свет, вода и температура. При их отклонении от нормы скорость образования органических веществ быстро снижается.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Оптимальные условия дают максимальный результат, а дефицит света, воды или перегрев заметно тормозят процесс.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зависимость по школьному курсу биологии; не экспериментальные данные
</a:t>
            </a:r>
            <a:endParaRPr lang="en-US" sz="5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8476" y="2380727"/>
            <a:ext cx="204900" cy="1639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08751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 природы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550577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органические вещества, из которых начинается большинство пищевых цепей. Растения и водоросли образуют основу питания для животных, грибов и человека.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498603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 дыхания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процессе фотосинтеза в воздух выделяется кислород. Он необходим живым организмам для дыхания, а значит, для получения энергии, нужной для движения, роста и работы органов.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446628" y="2692775"/>
            <a:ext cx="23037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в атмосфере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уменьшает количество углекислого газа в воздухе. Благодаря этому он помогает поддерживать состав атмосферы и уменьшает накопление одного из основных парниковых газов.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световой и темновой фаз фотосинтеза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фазы связаны между собой и работают как единая система.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обеспечивает кислород и энергию, а темновая использует их для создания органического вещества.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«Фотосинтез»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белки и почему они важны
</a:t>
            </a:r>
            <a:endParaRPr lang="en-US" sz="2223" dirty="0"/>
          </a:p>
        </p:txBody>
      </p:sp>
      <p:sp>
        <p:nvSpPr>
          <p:cNvPr id="12" name="Text 2"/>
          <p:cNvSpPr txBox="1"/>
          <p:nvPr/>
        </p:nvSpPr>
        <p:spPr>
          <a:xfrm>
            <a:off x="323725" y="1747051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построены из аминокислот, соединённых в длинные цепочки. Порядок этих «кирпичиков» определяет форму молекулы и её свойства, поэтому даже небольшое изменение может сильно повлиять на работу белка.
</a:t>
            </a:r>
            <a:endParaRPr lang="en-US" sz="970" dirty="0"/>
          </a:p>
        </p:txBody>
      </p:sp>
      <p:sp>
        <p:nvSpPr>
          <p:cNvPr id="13" name="Text 3"/>
          <p:cNvSpPr txBox="1"/>
          <p:nvPr/>
        </p:nvSpPr>
        <p:spPr>
          <a:xfrm>
            <a:off x="323725" y="2573683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клеток и 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входят в состав клеток, мышц, кожи и многих других тканей организма. Они помогают создавать структуры, без которых невозможны рост, движение и нормальное состояние органов.
</a:t>
            </a:r>
            <a:endParaRPr lang="en-US" sz="970" dirty="0"/>
          </a:p>
        </p:txBody>
      </p:sp>
      <p:sp>
        <p:nvSpPr>
          <p:cNvPr id="14" name="Text 4"/>
          <p:cNvSpPr txBox="1"/>
          <p:nvPr/>
        </p:nvSpPr>
        <p:spPr>
          <a:xfrm>
            <a:off x="323725" y="3400316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ферментов и гормонов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белки выполняют роль ферментов и ускоряют химические реакции. Другие служат гормонами, которые управляют процессами в организме и помогают ему работать согласованно.
</a:t>
            </a:r>
            <a:endParaRPr lang="en-US" sz="970" dirty="0"/>
          </a:p>
        </p:txBody>
      </p:sp>
      <p:sp>
        <p:nvSpPr>
          <p:cNvPr id="15" name="Text 5"/>
          <p:cNvSpPr txBox="1"/>
          <p:nvPr/>
        </p:nvSpPr>
        <p:spPr>
          <a:xfrm>
            <a:off x="323725" y="4226949"/>
            <a:ext cx="30429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организма
</a:t>
            </a:r>
            <a:pPr algn="l" indent="0" marL="0">
              <a:lnSpc>
                <a:spcPct val="115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входят в состав антител, поэтому участвуют в защите от инфекций. Они помогают организму распознавать чужеродные вещества и отвечать на их появление.
</a:t>
            </a:r>
            <a:endParaRPr lang="en-US" sz="97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идёт синтез белка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программа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о строении белка хранится в ДНК ядра. В ней записан порядок аминокислот, который клетка должна воспроизвести при сборке нужной молекулы.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Рабочая копия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 участку ДНК создаётся иРНК. Она переносит информацию из ядра в цитоплазму, где может быть использована рибосомой для сборки белка.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сборки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белка происходит на рибосомах, а у некоторых белков — на шероховатой эндоплазматической сети. Здесь клетка соединяет аминокислоты в правильной последовательности.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аминокислот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тРНК приносит к рибосоме нужные аминокислоты и помогает соединять их по коду иРНК. В результате образуется белковая молекула с заданными свойствами.
</a:t>
            </a:r>
            <a:endParaRPr lang="en-US" sz="104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клетка собирает белок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наследственной информации от ДНК до готовой белковой молекулы
</a:t>
            </a:r>
            <a:endParaRPr lang="en-US" sz="11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и синтеза белка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процесса идут по строгому плану: клетка использует нужные структуры, вещества и энергию, чтобы построить новые молекулы.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органическое вещество, а синтез белка превращает наследственную информацию в готовый клеточный продукт.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«Пластический обмен»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пластического и энергетического обмена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Образование органических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фотосинтезе растения создают глюкозу и другие органические вещества. Эти соединения накапливают энергию и служат основой для дальнейших превращений в клетке.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Получение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дыхании и распаде питательных веществ высвобождается энергия. Она запасается в молекулах АТФ и становится доступной для клеточных процессов.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Построение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используется для синтеза белков, жиров и углеводов. Так вещества и энергия постоянно переходят из одной формы в другую, поддерживая жизнь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5169" y="1318200"/>
            <a:ext cx="6613662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Вещества, необходимые клетке для построения собственных молекул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использует разные вещества как строительный материал, источник энергии и участники реакций синтеза.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собственных молекул клетке нужны и органические, и неорганические вещества.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восстановление тканей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организм растёт быстрее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детстве и подростковом возрасте клетки делятся особенно активно, а новые ткани образуются постоянно. В этот период пластический обмен помогает увеличивать массу тела, формировать мышцы и укреплять органы. Именно поэтому питание и отдых особенно важны.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идёт обновление после повреждения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заживлении раны клетки вокруг повреждения начинают быстрее синтезировать белки и другие вещества. Постепенно образуются новые структуры, и ткань восстанавливает свою целостность. Без такого ремонта организм не смог бы защищаться и выздоравливать.
</a:t>
            </a:r>
            <a:endParaRPr lang="en-US" sz="996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непрерывный синтез
</a:t>
            </a:r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 здорового человека часть клеток ежедневно стареет и заменяется новыми. Пластический обмен обеспечивает этот незаметный, но постоянный процесс обновления. Благодаря ему кожа, мышцы и внутренние органы сохраняют работоспособность.
</a:t>
            </a:r>
            <a:endParaRPr lang="en-US" sz="108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фотосинтез идёт быстрее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процесс ускоряется в благоприятной среде, когда растение получает всё необходимое одновременно, а не только один отдельный фактор.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хотя бы один фактор сильно ограничен, скорость фотосинтеза падает, даже при хорошем освещении.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учебная модель влияния факторов на фотосинтез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отдаёт энергию поэтапно, поэтому клетка может строить молекулы без перегрева и лишних потерь.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биологии, тема «Энергия клетки»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молекула АТФ
</a:t>
            </a:r>
            <a:endParaRPr lang="en-US" sz="6188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клетке, чтобы запустить синтез сложных веществ и сделать его энергетически возможным.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665716"/>
            <a:ext cx="5253300" cy="1189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информация и точность синтеза белка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звено цепочки передаёт информацию дальше без потери смысла, поэтому белок собирается точно по заданной программе.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нуклеотидов в ДНК задаёт порядок аминокислот, а точность передачи кода обеспечивает нужные свойства белка.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синтеза белка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221546"/>
            <a:ext cx="9144000" cy="29200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пластического обмена
</a:t>
            </a:r>
            <a:endParaRPr lang="en-US" sz="2223" dirty="0"/>
          </a:p>
        </p:txBody>
      </p:sp>
      <p:sp>
        <p:nvSpPr>
          <p:cNvPr id="9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света и воды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растений фотосинтез заметно ослабевает, если света мало или вода поступает плохо. В результате образуется меньше органических веществ, и рост замедляется.
</a:t>
            </a:r>
            <a:endParaRPr lang="en-US" sz="1103" dirty="0"/>
          </a:p>
        </p:txBody>
      </p:sp>
      <p:sp>
        <p:nvSpPr>
          <p:cNvPr id="11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питательных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пище мало белков, витаминов или минеральных солей, клеткам не хватает «строительного материала». Из-за этого хуже синтезируются ферменты, белки и другие важные молекулы.
</a:t>
            </a:r>
            <a:endParaRPr lang="en-US" sz="1103" dirty="0"/>
          </a:p>
        </p:txBody>
      </p:sp>
      <p:sp>
        <p:nvSpPr>
          <p:cNvPr id="12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обмена проявляются слабостью, медленным заживлением ран и общим ухудшением состояния. Организм тратит больше сил на поддержание работы клеток, но получает меньше новых веществ.
</a:t>
            </a:r>
            <a:endParaRPr lang="en-US" sz="110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2235" y="0"/>
            <a:ext cx="51903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темы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создаёт основу жизни: фотосинтез даёт органические вещества и кислород, а синтез белка строит клетки. Эти процессы работают благодаря энергии, ферментам и наследственной информации.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2026-06-01T12:14:36Z</dcterms:created>
  <dcterms:modified xsi:type="dcterms:W3CDTF">2026-06-01T12:14:36Z</dcterms:modified>
</cp:coreProperties>
</file>