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Activities: vocabulary, speaking skills and real-life communication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диалоги и личный опыт о школьной жизни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знать тему школьных активностей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школе естественно и уверенно: сравнивать кружки, объяснять выбор, описывать участие и использовать нужные глаголы и выражения в устной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795" y="2308192"/>
            <a:ext cx="694913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школьных активностей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club, sports team, school event, volunteer work, student council, rehearsal, competition, project, workshop и tradition — слова, которые часто нужны в разговорах о школьной жизни.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об участии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действий удобно использовать take part in, join a club, be involved in, organize an event, practise for a performance и help with a project, чтобы речь звучала точнее и разнообразнее.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опыта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впечатлений подходят useful, exciting, challenging, tiring, enjoyable, educational и rewarding: они помогают не просто назвать активность, а показать отношение к ней и её результат.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связывает урок английского с реальными ситуациями: объявлениями, обсуждением расписания, подготовкой мероприятий и рассказом о собственном опыте участия в школьных делах.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 цель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слов по теме делает проще speaking, reading и writing: можно задавать вопросы, объяснять предпочтения, писать короткие тексты и участвовать в парной или групповой работе.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clubs and team games at school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Football, basketball и volleyball учат действовать согласованно: важно слышать партнёров, быстро принимать решения и поддерживать общий темп, особенно во время тренировок и школьных матчей.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Athletics, swimming и table tennis требуют регулярной практики, концентрации и соблюдения правил. Такие занятия хорошо формируют привычку работать последовательно и отвечать за результат.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описания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естественно использовать слова team, coach, practice, competition, training, fair play и stamina. Они помогают говорить не только о виде спорта, но и о процессе подготовки.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дают много поводов для коротких и живых ответов: what sport you do, how often you train, what your team has achieved and why you enjoy it.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640174"/>
            <a:ext cx="4452300" cy="2219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школьных активностей на английском языке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активности развивают разные языковые ситуации и коммуникативные навыки.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формат активности требует своей лексики и речевых моделей: от описания тренировки до обсуждения инициатив, проектов и решений.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School Activities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активности чаще всего выбирают старшеклассники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форматы кажутся подросткам наиболее доступными и привлекательными в школьной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творчество лидируют, а волонтёрство, медиа и самоуправление чаще выбирают по мере роста самостоятельности и ответственности.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учащийся выбирает школьную активность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решений и условий выбора кружка, секции или команды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clubs and competition preparation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English, Mathematics, Science, History and Geography clubs дают возможность выходить за рамки учебника и решать более сложные задания, где требуется точность, логика и самостоятельность.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соревнованиям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олимпиадах и викторинах важны reading comprehension, speaking drills, essay writing и discussion: именно они учат быстро понимать текст, формулировать мысль и защищать ответ.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аргументом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развивают language for analysis, opinion and evidence. Ученики учатся не только отвечать правильно, но и объяснять, почему их ответ убедителен и на чём он основан.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школьных выступлений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академических кружков помогает участвовать в проектах, публичных презентациях и дебатах, где особенно важны ясность речи, структура ответа и уверенное поведение перед аудиторией.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кулисами школьного спектакля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drama club репетиция начинается задолго до премьеры: ученики повторяют реплики, работают над интонацией и учатся держаться на сцене. Постепенно текст перестаёт быть просто заученным материалом и превращается в живое выступление, где важны голос, жест и уверенность.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школьная газета выходит в номер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редакции всё связано с дедлайнами: одни собирают новости, другие редактируют тексты, третьи подбирают фотографии и заголовки. School newspaper и video team учат договариваться, проверять факты и создавать материал, понятный своей аудитории.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объединяет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club и choir дают другой тип совместной работы: здесь важны не только техника и вкус, но и уважение к чужому вкладу. Один готовит визуальный ряд, другой — музыкальную часть, а итогом становится проект, в котором слышен и виден общий результат.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clubs and school media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823" y="1073232"/>
            <a:ext cx="447235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формируются через school activities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 активность развивает не только интересы, но и практические навыки для уроков английского.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ценными оказываются навыки, которые сразу переносятся на урок английского: говорить, договариваться, распределять время и выступать без лишнего напряжения.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School Activities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сильнее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проекты и участие в самоуправлении особенно заметно усиливают устную речь, умение договариваться и уверенность в публичных выступлениях.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связан с ситуациями, где английский используется для совместных решений и представления результатов.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типичных школьных практик,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council as a model of responsibility and English communication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заседаниях учащиеся обсуждают agenda, предлагают ideas и приходят к agreement. Такая работа учит формулировать мнение вежливо, слушать других и кратко фиксировать принятые решения.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student council и event committees распределяются заранее, чтобы каждый знал свою responsibility. Это помогает развивать организационные навыки и использовать английский для инструкций, напоминаний и отчётности.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мероприятий участники собирают feedback от класса и учителей, сравнивают предложения и оценивают, что сработало лучше. Такой формат делает английскую речь более точной и практичной.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интересов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representatives выступают как связующее звено между учениками и администрацией. Они учатся объяснять позицию класса ясно и корректно, что особенно важно для уверенного общения в школе.
</a:t>
            </a:r>
            <a:endParaRPr lang="en-US" sz="10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организовать школьное мероприятие на английском языке
</a:t>
            </a:r>
            <a:endParaRPr lang="en-US" sz="2147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типичном школьном проекте с учётом сроков, безопасности и командной работы.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and community projects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года школы запускают charity fairs, сбор книг и recycling campaigns. Ученики выбирают направление, договариваются о задачах и используют лексику community, donation и support.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течение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команды помогают библиотеке, участвуют в школьных акциях и поддерживают пожилых людей. На этом этапе особенно важны регулярность, empathy и умение работать на общий результат.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проходят clean-up days и итоговые отчёты по проектам. Учащиеся оценивают результаты, обсуждают пользу для школы и закрепляют английские слова, связанные с care и environment.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активности в течение учебного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обычно приходятся на периоды без крупных экзаменов, когда у учеников больше времени для встреч, репетиций и конкурсов.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усиливается в середине года и снижается к окончанию учебного цикла, когда возрастает нагрузка по предметам.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модель участия в школьных активностях,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weekly schedule for a 10th grader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помогает совмещать учёбу, общение и практику английского без перегрузки.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короткие, но стабильные занятия дают больше пользы, чем редкие интенсивные усилия.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расписания для 10 класса, составлено по описанию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Bell: начало общего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дворе звучит музыка, на сцене стоят первоклассники и старшеклассники, а зал ждёт начала церемонии. Для участников это момент, когда слова celebrate, perform и congratulate звучат особенно естественно и уместно.
</a:t>
            </a:r>
            <a:endParaRPr lang="en-US" sz="99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Teacher’s Day и New Year celebration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украшают плакатами, в актовом зале готовят номера, а классы репетируют поздравления. Такие события объединяют учеников и учителей, а также дают возможность practically использовать decorate, prepare и take part.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shows and graduation evenings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выступают вокалисты, чтецы и ведущие, а рядом работают фотографы и организаторы. Эти традиции показывают, как school life превращается в живой языковой опыт, где важны perform, invite и rejoice together.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traditions and events as part of school life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school activities support learning outcomes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обсуждения, презентации и командные ответы делают устную речь более свободной. Ученик быстрее подбирает слова, точнее выражает мысль и легче участвует в диалоге на уроке.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проекты учат планировать неделю, не откладывать задания и соблюдать сроки. Этот опыт напрямую помогает готовиться к тестам, эссе и более длинным учебным задачам.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конкурсах и проектах развивает чтение с пониманием деталей, поиск нужной информации и краткое конспектирование. Эти умения особенно полезны при подготовке к экзаменам.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активности требуют распределять роли, слушать партнёров и учитывать разные точки зрения. Благодаря этому учебная работа становится более осознанной и продуктивной.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школьные активности успешными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важны не только хорошие идеи, но и понятные правила участия, доступные материалы и уважение к выбору учеников.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основа успеха — сочетание интереса подростков с поддержкой школы и ясной организацией.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факторов школьной активности,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school activities as a space for language and personal growth
</a:t>
            </a:r>
            <a:endParaRPr lang="en-US" sz="353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активности делают английский язык живым и полезным: через них ученики говорят, пишут, сотрудничают и учатся брать ответственность. Именно поэтому тема важна для 10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2026-05-31T13:46:44Z</dcterms:created>
  <dcterms:modified xsi:type="dcterms:W3CDTF">2026-05-31T13:46:44Z</dcterms:modified>
</cp:coreProperties>
</file>