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помогает увидеть скрытые связи и быстро находить важные точки.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формулы превращаются в понятный график. С её помощью удобно находить максимум и минимум, читать пересечения с осями и решать задачи, где значение зависит от переменной не линейно.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парабола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брошенного мяча часто напоминает дугу параболы: сначала движение идёт вверх, затем вниз. Такой график наглядно показывает изменение высоты во времени.
</a:t>
            </a:r>
            <a:endParaRPr lang="en-US" sz="1042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прожектора и форма мостовых арок нередко описываются параболическими линиями. В этих примерах важна не только красота формы, но и точность направления луча или конструкции.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графиках парабола помогает увидеть ускоренный рост или падение величины. Чем дальше точка от вершины, тем заметнее меняется значение функции.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алгебре основной вид записывают как f(x)=ax^2+bx+c. Именно коэффициенты a, b и c определяют ширину, положение и направление параболы.
</a:t>
            </a:r>
            <a:endParaRPr lang="en-US" sz="10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стандартный вид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записывается как f(x)=ax^2+bx+c, где a, b и c — числа, а a не равно нулю. Именно наличие x^2 делает функцию квадратичной.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ax^2 отвечает за главную форму графика, bx влияет на смещение, а c задаёт высоту пересечения с осью Oy. Вместе они образуют одну параболу.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наибольшая степень переменной равна 2, график функции всегда имеет вид параболы. Это главный признак, по которому её узнают среди других функций.
</a:t>
            </a:r>
            <a:endParaRPr lang="en-US" sz="12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квадратичность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формул и отметьте, где старшая степень переменной равна 2.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члена x^2 — главный признак квадратичной функции; без него формула относится к другому типу.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правило: проверка по старшей степени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функции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значению x соответствует только одно значение y, поэтому график строят по точкам. Для параболы удобно сразу выбирать несколько значений по обе стороны от центра.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симметрию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значения x дают симметричные точки графика. Это ускоряет построение и помогает не ошибиться при вычислениях, особенно когда вершина уже найдена.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Ox показывает, где функция равна нулю, а пересечение с Oy — значение f(0). Эти точки особенно важны для чтения 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коэффициента a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a, тем сильнее график сжимается по горизонтали; при меньшем модуле он становится более пологим и широким.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a определяет направление ветвей, а модуль a — насколько узкой или широкой будет парабола.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квадратичной функции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коэффициента b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не меняет тип графика, но сдвигает вершину по горизонтали. Именно из-за него ось симметрии уходит вправо или влево от начала координат.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6171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f(x)=ax^2+bx+c ось симметрии находится по формуле x0=-b/(2a). По ней удобно быстро определить центральную линию параболы без построения всей кривой.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234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a и c разные значения b дают похожие параболы, но с разной вершиной. Это помогает сравнивать графики и понимать, как меняется положение без изменения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 на графике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Oy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график, коэффициент c — это первая точка, которую видно на вертикальной оси. Он показывает, где парабола пересекает Oy, ещё до поиска корней.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или опускание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значение c поднимает график выше начала координат, а отрицательное опускает его ниже. Поэтому именно этот коэффициент сразу задаёт стартовую высоту всей параболы.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вершина сразу показывает наименьшее значение функции и точку поворота графика.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задания: f(x)=x^2−4x+3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(2; −1)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вершина параболы в примере.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параболы по оси симметрии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 вершине и симметричным точкам.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корней сразу видно, сколько раз парабола может пересечь ось абсцисс.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квадратного уравнения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действительных пересечения с осью Ox возможны при положительном дискриминанте
</a:t>
            </a:r>
            <a:endParaRPr lang="en-US" sz="1901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и число решений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помогает заранее понять, сколько решений имеет уравнение и как расположен график.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дискриминанта показывает число действительных корней и количество точек пересечения с осью Ox.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дискриминанта квадратного уравнения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корней позволяет быстро проверить ответ и убедиться, что уравнение решено верно.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квадратного уравнения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корни уравнения x^2-5x+6=0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виде полного квадрата сразу показывает вершину и делает построение графика короче.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выражения x^2-4x+3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(x-2)^2-1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вершину параболы в точке (2, −1)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графика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x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горизонтали меняет положение графика вправо или влево, но не ломает форму параболы. В записи y=(x-2)^2 число 2 показывает сдвиг вправо.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вертикали поднимает или опускает всю параболу целиком. В формуле y=(x-2)^2-3 значение −3 означает опускание на три единицы вниз.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удобнее сначала определить базовую параболу y=x^2, а затем последовательно применить оба сдвига. Так легче не перепутать направление и итоговую точку вершины.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 при разных коэффициентах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меняют график по-разному: один отвечает за форму, другой — за положение вершины, третий — за точку пересечения с осью Oy.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a меняет ширину и направление, b смещает вершину, а c задаёт высоту пересечения с Oy.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коэффициентов квадратной функции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Факторный вид и связи корней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корни x1 и x2, функцию удобно записывать как a(x−x1) (x−x2). Такая форма сразу показывает, где график пересекает ось Ox.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коэффициентами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коэффициентов справедливы связи: сумма корней равна −b/a, а произведение — c/a. Они помогают проверять решение без полного раскрытия скобок.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x^2−5x+6 корни равны 2 и 3. Их сумма и произведение совпадают с коэффициентами, значит запись выбрана верно.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неравенств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использует корни и знак коэффициента a.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функция: формула, график, решения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помогает видеть связь между формулой и графиком: по коэффициентам можно найти вершину, корни и знак на разных промежутках.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2026-07-25T09:31:50Z</dcterms:created>
  <dcterms:modified xsi:type="dcterms:W3CDTF">2026-07-25T09:31:50Z</dcterms:modified>
</cp:coreProperties>
</file>