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13: Bayern — география, культура и немецкая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Бавария: земля, где встречаются Альпы, традиции и современная Германия.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Бавария: самый узнаваемый регион на юге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часто встречается в учебниках немецкого языка, потому что здесь легко связать слова из тем Städte, Natur, Feste, Essen, Traditionen и Sprache с реальной жизнью и яркими культурными примерами.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Баварии в пяти ключевых образах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Баварию проходят Дунай, Майн, Лех и Изар. Реки связывают города, помогают развитию хозяйства и показывают, как разнообразно устроена территория земли.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на юге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Баварии упирается в Альпы. Здесь находится Цугшпитце — самая высокая вершина Германии, а горные пейзажи особенно важны для туризма и активного отдыха.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водоёмов выделяются Кимзее и Боденское озеро. Вокруг них расположены места отдыха, небольшие города и природные зоны с чистым воздухом.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известна лесами, заповедниками и сельскими ландшафтами. Здесь можно увидеть и горные районы, и равнины, поэтому природа земли выглядит особенно разнообразной и выразительной.
</a:t>
            </a:r>
            <a:endParaRPr lang="en-US" sz="116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регионе соседствуют горы, леса, реки и поля. Такое сочетание делает Баварию удобной темой для урока: по ней легко изучать слова о природе и ландшафте.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сердце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— столица Баварии и один из крупнейших городов Германии. Здесь находятся Мариенплац, музеи и Английский сад, а исторический центр хорошо подходит для знакомства с городом.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и известные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штаб-квартирами BMW и Allianz, футбольной культурой и высоким качеством жизни. В учебной теме Мюнхен показывает, как в одном городе сочетаются традиции, техника и современность.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как столица и культурный центр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Баварии в четырёх этапах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существовало Баварское герцогство. Именно тогда начали складываться многие исторические города, замки и традиции региона.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бавары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Bayern связано с племенем баваров. От этого древнего названия позднее возникло имя земли и её культурная идентичность.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Бавария стала одной из земель современной Германии. Сегодня она сохраняет историческое наследие и одновременно активно развивается.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и империя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Бавария стала королевством, а в 1871 году вошла в Германскую империю. Это усилило её политическое и культурное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Баварии по населению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Баварии различаются не только размером, но и ролью: одни задают экономический темп, другие хранят историческую атмосферу и культурное наследие.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заметно превосходит остальные города. Нюрнберг и Аугсбург образуют следующую крупную группу, а Регенсбург и Вюрцбург важны прежде всего как исторические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городам Германии; данные по состоянию на 2023–2024 гг. (приблизительно)
</a:t>
            </a:r>
            <a:endParaRPr lang="en-US" sz="999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212" y="1935209"/>
            <a:ext cx="430820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Баварии и их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баварские символы связаны с природой, традициями, праздниками и повседневной культурой.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историю и современность: они помогают быстро узнать регион и понять, чем живут его 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символах Баварии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Баварские традиции и народная одежда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Дирндль носят девушки и женщины, а ледерхозен — мужчины и мальчики. Эти костюмы особенно часто видны на праздниках, ярмарках и школьных мероприятиях с региональной темой.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Баварии популярны духовые оркестры, народные танцы и украшение домов к праздникам. Такие обычаи подчёркивают уважение к местной культуре и делают события особенно запоминающимися.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сильнее всего заметны в небольших городах и деревнях. Там лучше сохраняются семейные обычаи, местные праздники и привычка передавать культурные особенности из поколения в поколение.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Октоберфест проходит в Мюнхене с 1810 года и длится примерно 16–18 дней. Это крупнейший народный фестиваль мира, который ежегодно собирает миллионы гостей.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работают большие шатры, звучит музыка, подают баварские блюда и надевают традиционные костюмы. Самые узнаваемые детали — пивные кружки, брецели и праздничные столы.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Октоберфест — самый известный праздник Баварии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184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Баварии: известные блюда и школьная лексика по теме еды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Брецель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Brezel — один из самых узнаваемых символов баварской кухни. Его легко увидеть на ярмарках, в пекарнях и на больших праздниках вместе с другими закусками.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Баварская кухня известна белыми колбасками Weißwurst, жареной свининой Schweinshaxe и клёцками Knödel. Это блюда, которые часто подают как очень сытную традиционную еду.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Apfelstrudel показывает, что в Баварии любят и сладкие блюда. Такой десерт часто подают в семье или в кафе как часть домашней кухни.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помогает запомнить слова das Essen, das Getränk, lecker, süß, salzig и traditionell. Через знакомые блюда ученикам легче описывать вкус и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по Баварии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достопримечательностей для школьного туристического маршрута: город, замки, Альпы, озёра, старинные города и культурные места.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 заказу Людвига II был построен Нойшванштайн, ставший одним из самых узнаваемых замков Германии.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замке Нойшванштайн и правлении Людвига II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стал символом сказочной архитектуры и ежегодно привлекает множество туристов.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сильна экономика Баварии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хорошо развитая инфраструктура помогают этим отраслям работать вместе и поддерживать экспорт.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промышленность и технологии, но заметны и услуги; экономика Баварии разнообразна и устойчива.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об экономике Баварии; отрасли представлены в сравнительном учебном виде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Мюнхенские и региональные университеты дают сильную базу для инженерии, медицины и естественных наук. Здесь сочетаются классическое обучение, лабораторные исследования и международные проекты.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Эрлангене и Мюнхене активно развиваются стартапы, робототехника и биотехнологии. Такие направления показывают, что Бавария делает ставку не только на традиционные отрасли, но и на новые идеи.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региона тесно связаны с промышленностью. Это помогает быстрее превращать исследования в практические решения для транспорта, медицины, связи и энергетики.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Бавария — пример места, где университеты, компании и исследователи работают рядом. Поэтому регион часто называют одним из самых сильных научных центров Германии.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технологии в Баварии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 в Мюнхене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стадион наполняется болельщиками, а на трибунах слышны песни и аплодисменты. Футбол здесь — не только игра, но и часть городской жизни, которая объединяет семьи, друзей и целые районы.
</a:t>
            </a:r>
            <a:endParaRPr lang="en-US" sz="95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Альпах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туристы выходят на тропу с рюкзаками и термосом, а к полудню уже видят горные склоны и зелёные долины. Такой поход помогает почувствовать природу Баварии и провести день активно, спокойно и без спешки.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 озера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тепло, на берегах появляются велосипедисты, любители плавания и семьи с детьми. Озеро даёт возможность отдохнуть, позаниматься спортом и увидеть, как в Баварии сочетаются вода, воздух и движение.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спорте и отдыхе в Баварии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охрана окружающей среды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требуют бережного отношения, поэтому в регионе уделяют особое внимание защите водных ресурсов и качеству окружающей среды.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Баварии охраняют большие лесные территории, где сохраняются природные ландшафты и условия для редких видов животных и растений.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установки и ветровая энергия помогают сокращать нагрузку на природу и делают энергетику Баварии более современной.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стали привычной частью повседневной жизни и помогают сохранять чистоту в городах и деревнях.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Бавария выделяется прежде всего размерами, а также сочетанием крупных городов, промышленности и сильной региональной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— самая большая по площади, но не самая населённая. Её особенность — сильный баланс между территорией, экономикой и узнаваемым центром.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демографические и административные данные Германии (приблизительные значения, актуальность зависит от года)
</a:t>
            </a:r>
            <a:endParaRPr lang="en-US" sz="957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и другие земли Германии: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официальной жизни используют литературный немецкий, но в семье, в магазине и на праздниках можно услышать баварский диалект. Он делает речь более местной и узнаваемой.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 отличается не только произношением, но и отдельными словами, сокращениями и формами приветствия. Поэтому один и тот же разговор в Баварии может звучать иначе, чем в северных регионах Германии.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изучающих немецкий язык это полезное наблюдение: нужно уметь понимать Hochdeutsch и при этом узнавать, когда речь становится региональной и более разговорной.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Диалект, литературный немецкий и повседневная речь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культурные события Баварии по сезонам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крупных фестивалей, в календаре региона важны концерты, карнавалы и городские праздники, которые проходят в разных форматах.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выделяется сильнее всего благодаря Октоберфесту. Но культурная жизнь распределена по всему году, а не сосредоточена в одном сезоне.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распределение культурных событий Баварии представлено в учебном, обобщённом виде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Бавария: прошлое, настоящее и будущее в одном регионе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показывает, как традиции, природа, культура и технологии могут сосуществовать в одном регионе. Именно поэтому она остаётся ярким и понятным примером для изучения Германии на уроке.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2026-05-25T02:16:06Z</dcterms:created>
  <dcterms:modified xsi:type="dcterms:W3CDTF">2026-05-25T02:16:06Z</dcterms:modified>
</cp:coreProperties>
</file>