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внешнее строение и скелет пресмыкающихся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уникальные особенности строения пресмыкающихся и их адаптации.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древний класс позвоночных, адаптировавшийся к жизни в разных условиях. Их строение помогает понять эволюцию и связи между организмом и средой обитания.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пресмыкающихся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пресмыкающиеся? Общая характеристика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представлены ящерицами, змеями, черепахами и крокодилами, отличающимися сухой кожей и наружными конечностями у большинства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класс распространён по всему миру в тёплых и умеренных климатических зонах, кроме Антарктиды, с разнообразием форм и размеров.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представители — крокодилы, мелкие — некоторые ящерицы длиной всего около 4 см, что отражает широкий спектр видов.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767" y="1576525"/>
            <a:ext cx="371546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пресмыкающихся: классы и виды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количественное и характерное разнообразие основных групп пресмыкающихся.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пресмыкающихся сосредоточено в тропиках, где наблюдается наибольшее разнообразие адаптаций.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пресмыкающихся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пресмыкающихся состоит из головы, туловища, хвоста и конечностей (у змей конечности отсутствуют). Органы чувств включают глаза, уши и ноздри, что обеспечивает восприятие среды.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часто вытянута и цилиндрическая. Конечности служат для передвижения, хвост выполняет защитные и стабилизирующие функции, отражая приспособленность к среде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4752" y="1340425"/>
            <a:ext cx="2574496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внешнего строения основных групп пресмыкающихся
</a:t>
            </a:r>
            <a:endParaRPr lang="en-US" sz="2272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 8 класса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особенности, связанные со способом жизни каждой группы пресмыкающихся.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 внешнем строении ориентированы на особенности передвижения и условия обитания.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строения змей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тело сильно удлинено с полностью редуцированными конечностями, что обеспечивает способность к быстрому ползанию по разнообразным поверхностям.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позвонков придаёт гибкость, а чешуйчатое покрытие снижает трение и облегчает скольжение по земле и растительности.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Оригинальность внешнего строения черепах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 состоит из сросшихся рёбер и позвоночника, образуя прочную защитную оболочку. Он подразделяется на карапакс и пластрон, покрывающий спину и брюшко соответственно.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Голова, конечности и шея могут втягиваться внутрь панциря, что создаёт дополнительную защиту. Цвет и форма панциря варьируют в зависимости от вида и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передвижение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обладают развитыми конечностями с пятью пальцами, что позволяет им быстро бегать и лазать. Сильные мышцы обеспечивают устойчивость и маневренность в различных условиях.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хвоста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играет важную роль в сохранении равновесия и защите. При угрозе ящерица может сознательно отбрасывать хвост (аутоотомия), отвлекая хищника и спасая 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ящериц: конечности и хвост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кожного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пресмыкающихся сухая и покрыта роговыми чешуями или щитками. Большинство видов лишены кожных желез, кроме пахучих, что уменьшает потерю влаги и обеспечивает защиту.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пресмыкающихся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разновидности чешуи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Чешуи имеют различные формы и размеры, выполняя защитную функцию и способствуя передвижению. У черепах и крокодилов покрытие особенно прочное для защиты от травм.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функции чешуй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Чешуи пресмыкающихся имеют разнообразные формы: круглые, овальные, кильчатые и гранёные, что позволяет адаптироваться к разным условиям и функциям в организме.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щитки у крокодилов обеспечивают прочную защиту, а у змей подвижные чешуи способствуют эффективному передвижению и предотвращают испарение влаги.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черепа пресмыкающихся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пресмыкающихся отличается особой прочностью, благодаря мощным костям и височным дугам, что защищает мозг и обеспечивает опору для мышц.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Челюсти развиты хорошо, с разнообразием зубов — заострённые у хищников и плоские у травоядных, что отражает разнообразие питания внутри группы.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змей нижняя челюсть подвижна благодаря эластичным связкам, позволяя проглатывать крупную добычу по сравнению с размерами головы.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ящериц сводчатый, что обеспечивает дополнительную прочность и разнообразие движений головы в разных плоскостях.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позвоночника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пресмыкающихся состоит из нескольких отделов: шейного, туловищного, крестцового и хвостового. В шейном отделе обычно около восьми позвонков, обеспечивающих подвижность головы.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крепятся к туловищным позвонкам, формируя грудную клетку, которая защищает органы. У змей различия между отделами позвоночника мало выражены из-за удлинённого тела и длинного хвоста.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конечностей и их особенности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и тазовый пояса: основа конечностей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и тазовый пояса соединяют парные конечности с туловищем, обеспечивая устойчивость и подвижность. Эти структуры важны для переноса нагрузки во время передвижения и поддерживают мышцы.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конечностей у пресмыкающихся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делятся на плечо, предплечье, кисть, бедро, голень и стопу, что обеспечивает различные типы передвижения — бег, лазание или плавание. У змей конечности полностью утрачены, что связано с приспособлением к ползанием.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важной опорой для защиты внутренних органов и обеспечения движения у большинства видов класса.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 биологии пресмыкающихся
</a:t>
            </a:r>
            <a:endParaRPr lang="en-US" sz="4542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пресмыкающихся состоит из 206 основных костей, включая череп, позвонки, рёбра, грудину, пояса и конечности. Такая структура обеспечивает прочность и функциональность тела.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скелета черепахи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черепахи состоит из спинного карапакса и брюшного пластрона, соединённых крепко между собой. Внутри карапакаса располагаются рёбра и часть позвоночника, что необычно для позвоночных.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уникальная конструкция обеспечивает надёжную защиту от хищников и внешних повреждений. Панцирь также поддерживает форму тела и служит основой для мышечного крепления.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крокодила: особенности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крокодила массивный, с длинной острой мордой и мощными челюстями, что позволяет эффективно захватывать и удерживать добычу.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укреплён, что обеспечивает стабильность при плавании и ходьбе. Кости конечностей плотные и прочные, их строение адаптировано к разнообразным условиям обитания.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кожей крокодила расположены костные щитки, которые служат дополнительной защитой и играют роль в терморегуляции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скелета змей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змей состоит из до 400 позвонков, что обеспечивает исключительную гибкость и подвижность при ползании и охоте.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полностью редуцированы, сохранились лишь рудименты. Нижняя челюсть соединена эластичными связками, позволяя увеличивать объём рта для проглатывания крупной добычи.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скелета пресмыкающихся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формы скелета связано с адаптацией к различным средам обитания — наземным, водным и древесным, что расширяет экологические возможности вида.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грудной клетки повышает защиту жизненно важных органов и укрепляет корпус для более эффективного передвижения.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конечностей у змей и формирование панциря у черепах — примеры модификаций, которые улучшили выживаемость в конкретных условиях.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эволюционные изменения позволили пресмыкающимся занять новые экологические ниши и повысили их биологическое разнообразие.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изучения строения пресмыкающихся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внешнего строения и скелета пресмыкающихся раскрывает их приспособления к разнообразным средам, освещая эволюционные процессы и подчёркивая важность их охраны и изучения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2026-05-09T14:45:45Z</dcterms:created>
  <dcterms:modified xsi:type="dcterms:W3CDTF">2026-05-09T14:45:45Z</dcterms:modified>
</cp:coreProperties>
</file>