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дроби: основные понятия и действия
</a:t>
            </a:r>
            <a:endParaRPr lang="en-US" sz="298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 буквами: учимся читать, преобразовывать и не нарушать ограничения.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8 классе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 помогают компактно записывать формулы и зависимости, а также решать задачи удобнее. Важно помнить: если знаменатель обращается в ноль, выражение теряет смысл и такое значение переменной исключают из рассмотрения.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алгебраической дробью
</a:t>
            </a:r>
            <a:endParaRPr lang="en-US" sz="297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дробь отличается тем, что хотя бы в одной её части есть буква. Это могут быть простые выражения вроде 3x/5 или более сложные, например (x-1)/(x+4).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числителя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может быть одночленом или многочленом. Поэтому в одной и той же теме встречаются и короткие записи, и выражения с несколькими слагаемыми, которые сначала нужно упростить.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всегда связано со знаменателем: он не должен равняться нулю ни при каком допустимом значении переменной. Именно поэтому перед преобразованием нужно проверять ограничения.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типичным алгебраическим дробям относятся (a^2-9)/(a-3) и (x-1)/(x+4). Такие записи показывают, как буквы могут стоять и в числителе, и в знаменателе.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дроби и правильная запись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алгебраической дроби выделяют числитель, знаменатель и черту дроби. Каждая часть должна быть записана точно, чтобы выражение можно было правильно прочитать и преобразовать.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символ — 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x-2/x+1 читается иначе, чем (x-2)/(x+1). В алгебре даже небольшое изменение в расположении скобок меняет значение всей дроби, поэтому аккуратность обязательна.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помогают сохранить порядок действий. Запись (x-2)/(x+1) понятна однозначно, а без скобок можно случайно изменить смысл выражения и получить неверный результат.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вычислением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упрощением полезно мысленно разделить запись на числитель и знаменатель. Это снижает риск ошибки и помогает заметить, где именно может возникнуть запрет на значение переменной.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 переменной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находят запрещённые значения через знаменатель дроби.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 всегда связаны с нулём в знаменателе. Сначала его проверяют, затем исключают найденные корни.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работы с алгебраическими дробями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равен нулю, дробь не определена. Поэтому область допустимых значений находят через знаменатель и сразу исключают опасные значения переменной.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определения алгебраической дроби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знаменателе делает выражение невозможным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область допустимых значений
</a:t>
            </a:r>
            <a:endParaRPr lang="en-US" sz="2862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проверке знаменателя и исключении запрещённых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алгебраической дроби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без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умножить на одно и то же ненулевое выражение, значение дроби не изменится. Это позволяет получать удобную форму записи без потери смысла.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числителе и знаменателе есть одинаковый множитель, его можно сократить. При этом важно помнить: сокращают только множители, а не отдельные части суммы.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такое преобразование допустимо только при ненулевом выражении, на которое делят или умножают. Иначе можно случайно изменить смысл дроби или нарушить ограничения.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2x/6 можно упростить до x/3, потому что и числитель, и знаменатель делятся на 2. Такой переход делает выражение короче и удобнее для 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разложение на множители помогает упростить дробь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что сначала выражение нужно представить как произведение множителей, и только потом искать общие части для сокращения.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открывает возможность сокращения и делает дробь проще. Без этого шага многие преобразования выполнить нельзя.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x^2-9=(x-3) (x+3), (x^2-9)/(x-3)=x+3 при x ≠ 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алгебраических дробей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начинают только после разложения на множители. Если выражение не представить в виде произведения, общие множители могут остаться незамеченными, и упрощение не получится.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можно только одинаковые множители в числителе и знаменателе. Отдельные слагаемые сокращать нельзя, иначе получится неверное преобразование и изменится значение выражения.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(x^2-4)/(x-2) получаем (x-2) (x+2)/(x-2)=x+2. Но значение x=2 остаётся запрещённым, потому что исходный знаменатель обращался в ноль.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всегда проверяют, не потерялись ли ограничения на переменную. Это помогает сохранить правильность ответа и избежать ошибки при решении задач.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через 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 = (a−b) (a+b) помогает быстро увидеть скрытые множители. Например, выражение x²−9 сразу превращается в произведение (x−3) (x+3), после чего его легче сокращать в дробях и сравнивать с другими выражениями.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(a±b)² раскрывают структуру многочлена и показывают, где могут появиться одинаковые множители. Это особенно полезно, когда в числителе и знаменателе встречаются похожие выражения и нужно привести дробь к более простому виду.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упрощение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на множители дробь становится короче и нагляднее. Общие множители можно сократить, не меняя значение выражения, если помнить о запрещённых значениях переменной и не нарушать область допустимых значений.
</a:t>
            </a:r>
            <a:endParaRPr lang="en-US" sz="1414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в преобразовании дробей
</a:t>
            </a:r>
            <a:endParaRPr lang="en-US" sz="23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упрощения на одном примере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сокращение возможно только после разложения числителя и знаменателя на множители. Это экономит шаги и делает выражение удобнее для дальнейших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найден общий множитель, тем короче запись. Для дроби (x²−1)/(x²−x) результат упрощения зависит от разложения на множители.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теме «Алгебраические дроби»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алгебраических дробей
</a:t>
            </a:r>
            <a:endParaRPr lang="en-US" sz="261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общий знаменатель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сложением или вычитанием дроби приводят к одному знаменателю. Только после этого можно корректно объединять выражения и сохранять равенство исходной записи.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числители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совпадают, изменяют только числители. Знаменатель остаётся общим, а в числителе выполняют сложение или вычитание без лишних преобразований.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ограничений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есть переменная, заранее находят запрещённые значения. Это нужно, чтобы не использовать выражение там, где оно теряет смысл.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1/x + 1/(x+1) общий знаменатель равен x(x+1). После приведения получается (2x+1)/(x(x+1)), и ответ уже можно упростить дальше.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в типичных случаях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«Алгебраические дроби»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находят общий знаменатель для дробей с разными и одинаковыми знаменателями.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строят из всех различных множителей. Если знаменатели совпадают, дополнительное приведение не 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дробей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 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алгебраических дробей перемножают числители отдельно, а знаменатели отдельно. Затем результат обязательно проверяют на возможность сокращения общих множителей.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заменяем 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делении вторую дробь переворачивают и вместо деления выполняют умножение. Так удобно получить правильный ответ без лишних преобразований.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упрощение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(x/3)·(6/(x+2)) сначала перемножают части, затем сокращают 6 и 3. Получается 2x/(x+2), при x ≠ −2.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 выглядит так: a/b: c/d = a/b · d/c. Она помогает быстро понять, как действовать в любом похожем примере.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с алгебраическими дробями
</a:t>
            </a:r>
            <a:endParaRPr lang="en-US" sz="261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работы с областью допустимых значений, сокращением и основными действиями над дробями.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не то, что нужно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сокращать слагаемые вместо множителей. Так делать нельзя, потому что сокращение допускается только для одинаковых множителей в числителе и знаменателе, а не для частей суммы или разности.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об ОДЗ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получает красивый ответ, но не замечает, что в знаменателе было запрещённое значение. Тогда преобразование становится неполным, потому что результат должен быть верным только в допустимых значениях переменной.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приводят к общему знаменателю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дробей нельзя складывать только числители, как в записи (x+2)/x + 1/x = (x+3)/x. Сначала нужен общий знаменатель, и только потом объединяются приведённые числители.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дробями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алгебраические дроби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помогают компактно записывать зависимости и быстро подставлять значения в формулы. Особенно часто они встречаются там, где одна величина зависит от другой.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 нужны не только в учебных примерах, но и в моделях реальных зависимостей. Они делают формулы короче и удобнее для вычислений.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алгебры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скорость равна нулю, деление на неё невозможно. Поэтому время выражают дробью только для допустимых значений скорости.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по теме «Алгебраические дроби»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недопустимое значение скорости в формуле t = s/v.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дроби всегда требуют внимания к знаменателю, ОДЗ и правильной записи. Если помнить о разложении на множители, сокращении и общем знаменателе, преобразования становятся понятными и аккуратными.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2026-05-29T11:24:41Z</dcterms:created>
  <dcterms:modified xsi:type="dcterms:W3CDTF">2026-05-29T11:24:41Z</dcterms:modified>
</cp:coreProperties>
</file>