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объясняет прошлое, чтобы точнее понимать настоящее и видеть причинно-следственные связи.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 средства исторической науки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 наука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наукой, когда факты проверяются, сопоставляются и объясняются через источники, а не через воображение.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нужна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событие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отвечает на вопросы о событиях прошлого и связывает отдельный факт с более широкими процессами. Так знания складываются в объяснение, а не в набор разрозненных дат.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причины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знание показывает причины, последствия и взаимосвязи между явлениями. Благодаря этому можно увидеть, как решения людей и обстоятельства меняли ход развития общества.
</a:t>
            </a:r>
            <a:endParaRPr lang="en-US" sz="116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выводы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работать с доказательствами, сравнивать версии и делать выводы на основе фактов. Это развивает критическое мышление и помогает отличать аргумент от мнения.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развитие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прошлого формирует представление о том, как складывались общество, государство и культура. Человек лучше понимает свои корни, если видит их историческую логику.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художественный рассказ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создает образ эпохи, усиливает эмоции и может свободно соединять вымысел с реальностью. Историческое исследование так делать не может: оно обязано опираться на проверяемые сведения.
</a:t>
            </a:r>
            <a:endParaRPr lang="en-US" sz="989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 реконструкция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убеждает художественной достоверностью, а историк — точностью источников и аргументов. Поэтому в истории важны дата, автор, место, контекст и возможность проверки каждого утверждения.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автор выбирает, что показать читателю. В истории выбор тоже есть, но он должен быть объяснен методами науки, а не личной фантазией исследователя.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автора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сюжет может иметь разные исторические интерпретации, если исследователи по-разному оценивают источники. Однако эти версии должны оставаться обоснованными, а не произвольными.
</a:t>
            </a:r>
            <a:endParaRPr lang="en-US" sz="979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версии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исторической науки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наука стремится восстановить прошлое по следам, которые оно оставило. Это позволяет не только узнать факты, но и понять, как они связаны между собой.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прошлого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5909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развивает умение проверять информацию, сопоставлять версии и делать выводы. Одновременно она укрепляет историческую память и связь человека со своей страной и обществом.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907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мышление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собирает отдельные факты в общую картину развития общества. Без этого разные эпохи воспринимались бы как набор несвязанных эпизодов.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картина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объясняет, почему происходили перемены и к чему они приводили. Такой подход помогает увидеть не случайность, а логику развития событий и процессов.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18569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прошлого помогает понять человека, нормы поведения, ценности и традиции разных эпох. Через это формируется уважение к культурному многообразию и историческому опыту.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18569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культура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объясняет история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 менялись власть, семья и экономика. Эти изменения видны не только в законах и решениях правителей, но и в повседневной жизни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общества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картина возникает тогда, когда историк соединяет разные уровни анализа: быт, институты, ценности и долгие перемены. Тогда прошлое становится объяснимым, а не случайным.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перспектива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событие становится понятным только в широком контексте. Война, миграция или реформа связаны с более крупными процессами: государственным строительством, модернизацией и революциями.
</a:t>
            </a:r>
            <a:endParaRPr lang="en-US" sz="1148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факта и процесса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как следы прошлого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опирается на разные виды источников, каждый из которых дает свой тип сведений и требует особого чтения.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источник редко дает полную картину: важны тип, контекст и сопоставление с другими данными.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видам исторических источников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 приходит к выводу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исследовательской работы историка: от вопроса к обоснованному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достоверность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дата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кто создал источник, где и когда он появился. Это помогает понять, можно ли доверять документу и относится ли он к нужной эпохе.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Подлинность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подлинность: нет ли подделки, поздней правки или ошибки в атрибуции. Для историка важна не только информация, но и надежность ее происхождения.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искажения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изучают содержание: цель текста, интересы автора, язык, недосказанность и противоречия. Так выявляют, что источник сообщает прямо, а что — косвенно.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проверки складывается из сопоставления внешних и внутренних признаков. Только после такой работы источник можно использовать для уверенного исторического вывода.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один источник, разные вопросы
</a:t>
            </a:r>
            <a:endParaRPr lang="en-US" sz="2916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может точно показать место, участников и момент события, но не раскрывает, что ему предшествовало и почему оно произошло. Для вывода нужны другие свидетельства.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фиксирует фото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Археологическая находка помогает узнать о быте и материальной культуре, однако без датировки и контекста ее смысл неполон. Один предмет становится доказательством только в системе других данных.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контекст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сообщает о событии, но ее текст создавался с определенной позицией. Историк проверяет, что именно описано, чего нет в записи и каков взгляд автора.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текст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отсутствие сведений тоже значимо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Пустоты в источниках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не должен заполнять пробелы догадками: отсутствие упоминаний ограничивает уверенность и заставляет различать установленное, вероятное и предположительное. Это делает выводы честными и проверяемыми.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молчание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не отражено в современных свидетельствах, это не доказывает, что его не было. Но такая тишина заставляет осторожно оценивать масштаб, значение и хронологию происшедшего.
</a:t>
            </a:r>
            <a:endParaRPr lang="en-US" sz="1094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картина прошлого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Сохранность документов случайна: одни тексты теряются, другие копируются, третьи искажаются при переписывании. Поэтому историк учитывает не только содержание, но и происхождение сохранившегося материала.
</a:t>
            </a:r>
            <a:endParaRPr lang="en-US" sz="1063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осторожности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академическом тексте осторожные слова — не слабость, а признак научной добросовестности. Формулы «вероятно», «по-видимому», «можно предположить» показывают пределы знания и уровень доказательств.
</a:t>
            </a:r>
            <a:endParaRPr lang="en-US" sz="10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историков и изменения оценок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меняются, когда появляются новые источники, методы и исследовательские интересы. То, что раньше казалось второстепенным, может стать ключом к пониманию целой эпохи.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данные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Историография показывает, что каждое поколение задает прошлому свои вопросы. Поэтому история остается живой наукой, а не набором окончательных и неподвижных формулировок.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вопросов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историков нередко идет не о самом факте, а о его смысле: что считать причиной, что — следствием, а что — лишь фоном для события.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акценты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вопросы меняют ответы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угол зрения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реформа может выглядеть как укрепление государства, если смотреть на управление, налоги и армию, и как тяжелое бремя, если учитывать жизнь обычных людей.
</a:t>
            </a:r>
            <a:endParaRPr lang="en-US" sz="1287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задает рамку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вопрос определяет ответ: «что изменилось?» дает один результат, а «кому это было выгодно?» — совсем другой. Критерий оценки всегда влияет на интерпретацию.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анализа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 часто начинается с выбора масштаба: исследователь может изучать государственные цели, социальные последствия или личный опыт современников. Все три подхода дополняют друг друга.
</a:t>
            </a:r>
            <a:endParaRPr lang="en-US" sz="11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34237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194250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междисциплинарность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помогает датировать находки, определять их назначение и связывать предметы с конкретным временем. Без нее материальные следы прошлого остаются набором вещей без точной хронологии.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 раскрывает происхождение слов, заимствования и изменения языка. По ним можно проследить контакты народов, культурные влияния и пути исторических связей.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 рельеф, климат, реки и расстояния влияли на расселение, торговлю и войны. Пространство в истории — не фон, а важный фактор развития.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уточнять миграции, родство популяций и перемещения людей в длительной перспективе. Ее данные особенно полезны там, где письменных свидетельств недостаточно.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социология и демография показывают структуру общества: труд, неравенство, численность, возраст и семейные связи. Так история становится более точной и объемной.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методы и цифровая история
</a:t>
            </a:r>
            <a:endParaRPr lang="en-US" sz="2769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позволяет увидеть не отдельные эпизоды, а устойчивые тенденции: рост населения, изменение цен, частоту событий и масштаб перемещений людей.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и динамика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сами по себе не объясняют мотивы людей и причины решений. Поэтому количественный анализ всегда должен сочетаться с качественным чтением источников.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базы данных помогают сопоставлять события по территории и времени, показывая, где процессы шли быстрее, а где сохранялись старые порядки.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анализ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методы ускоряют поиск и сравнение больших массивов источников, но не заменяют историческую интерпретацию и знание контекста эпохи.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обработка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Микроистория и макроистория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Микроистория показывает, как на уровне одного случая проявляются большие исторические процессы: через повседневность, конфликты и личный выбор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Микроистория сильнее в деталях и повседневности, макроистория — в широте обзора и связи процессов. Вместе они дают более полное объяснение прошлого.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историческим методам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этика исторического знания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работает не с абсолютной, а с обоснованной вероятностью. Поэтому важно отделять доказанные положения от реконструкций, где неизбежны пределы знания и разные версии.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знания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Предвзятость источника не всегда мешает исследованию: она показывает интересы эпохи, социальную позицию автора и границы его взгляда. Главное — уметь это распознать.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предвзятости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Этический подход требует уважения к людям прошлого, даже если их взгляды нам чужды. Нельзя подменять анализ морализаторством или использовать историю как простой лозунг.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прошлому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проверка одного источника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именно изображено или сказано: дату, место, участников и жанр источника. Это помогает понять, о чем он сообщает прямо, а что лишь подразумевает.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чтение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строится только после проверки контекста, цели и возможной предвзятости автора. Один документ может подсказать направление поиска, но не завершает исследование.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Проверенный вывод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источник сравнивают с другими свидетельствами: совпадают ли детали, не противоречат ли они известным фактам, не является ли документ единичным и случайным свидетельством.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чек-лист помогает быстро оценить надежность источника и понять, какие вопросы еще требуют проверки.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установить происхождение источника, затем его цель и проверяемость. Такой порядок снижает риск ошибочного вывода и делает чтение точнее.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чек-лист по критике источников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источнику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история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знание строится как цепочка проверок: вопрос, источник, критика, анализ и вывод. Оно не дает готовых ответов, но учит понимать прошлое доказательно и ответственно.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2026-07-26T11:06:41Z</dcterms:created>
  <dcterms:modified xsi:type="dcterms:W3CDTF">2026-07-26T11:06:41Z</dcterms:modified>
</cp:coreProperties>
</file>