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30375" y="2331350"/>
            <a:ext cx="121998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сложения векторов и правило параллелограмма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шага дают один итоговый вектор. Узнайте правила треугольника, параллелограмма и законы сложения.
</a:t>
            </a:r>
            <a:endParaRPr lang="en-US" sz="4600" dirty="0"/>
          </a:p>
        </p:txBody>
      </p:sp>
      <p:sp>
        <p:nvSpPr>
          <p:cNvPr id="4" name="Text 1"/>
          <p:cNvSpPr txBox="1"/>
          <p:nvPr/>
        </p:nvSpPr>
        <p:spPr>
          <a:xfrm>
            <a:off x="1530375" y="8050825"/>
            <a:ext cx="78024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помогают описывать перемещения: движение по карте, шаги на клетчатом поле, направление ветра и течений. В геометрии сложение показывает результирующий вектор после нескольких шагов, а в задачах 7 класса — построение отрезков, переносы и диагональ параллелограмма.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нужны векторы и почему их складывают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имеют одинаковую длину и одно и то же направление. Важно, что они считаются одинаковыми даже тогда, когда нарисованы в разных местах плоскости.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изображают отрезком со стрелкой. Длина отрезка показывает модуль вектора, а стрелка указывает направление, то есть куда направлено перемещение.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 имеют одинаковый модуль, но направлены в разные стороны. Их стрелки смотрят навстречу друг другу, поэтому они «действуют» разным образом.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сложение векторов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плоскости итог зависит от модулей и направлений слагаемых. Разные «расположения» на листе приводят к одинаковой сумме, если направление совпадает.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векторов — это результат их совместного действия. Если выполнить два перемещения одно за другим, их можно заменить одним результирующим вектором.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построении сложения векторы можно параллельно переносить: их длина и направление не изменяются. Поэтому меняется только место рисунка, а не смысл.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Итак, чтобы сложить векторы, достаточно грамотно выполнить построение: найти общий результат, который показывает итоговое перемещение.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сумму двух (и нескольких) векторов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построение на плоскости, повторяемое для каждого следующего шага.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треугольника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откладывают первый вектор. Затем второй вектор начинают не от начала, а от конца первого. Получившийся «хвост к началу» показывает сумму векторов.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из двух шагов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особенно удобно, когда путь складывается из последовательных участков. Например, сначала движение на 3 клетки вправо, а затем на 2 клетки вверх — сумма станет диагональю маршрута.
</a:t>
            </a:r>
            <a:endParaRPr lang="en-US" sz="228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на клетках: вправо и вверх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правила в том, что два шага «склеиваются» в один итоговый. Важно сохранять направления и длины обоих векторов, тогда результирующий вектор укажет точный переход от начала к концу.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результат получается один
</a:t>
            </a:r>
            <a:endParaRPr lang="en-US" sz="264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параллелограмма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вектора откладывают из одной точки так, чтобы они образовали соседние стороны воображаемого параллелограмма. Их направления должны совпасть с тем, как заданы векторы на рисунке или в условии.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параллелограмма, которая выходит из общей точки, является их суммой. Так наглядно видно: результат определяется сразу двумя направлениями, а не только одним из векторов.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51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значений рассчитана по школьной зависимости для двух равных векторов при разных углах (точные числа зависят от выбранного масштаба).
</a:t>
            </a:r>
            <a:endParaRPr lang="en-US" sz="1516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длина суммы при разных углах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одном и том же модуле векторов угол между ними решает, насколько «складываются» направления: чем меньше угол, тем больше результат.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сумма двух равных векторов максимальна при совпадении направлений и минимальна при противоположных. Для перпендикулярных направлений получается промежуточный эффект.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4975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Переместительный закон сложения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верно равенство a + b = b + a. Это значит, что если сначала выполнить одно перемещение, а затем другое, итоговый вектор будет тем же.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не важен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 равенство видно на параллелограмме: диагональ не меняется, даже если поменять местами исходные векторы местами на сторонах.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изображение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помогает быстрее упростить записи и проверить вычисления. Если получилось два разных результата, значит, в построении или знаках допущена ошибка.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проверок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Сочетательный закон сложения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трёх векторов выполняется равенство (a + b) + c = a + (b + c). Это означает: можно сначала сложить любые два вектора, а потом прибавить третий.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чтобы построение было последовательным: результирующий вектор после первого сложения становится новым «первым» для следующего шага. Тогда итог совпадёт.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особенно удобен, когда маршрут разбит на несколько участков. Выбирайте порядок сложений так, чтобы построения были проще и быстрее.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667520"/>
            <a:ext cx="9042900" cy="11523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соответствует курсу школьной геометрии 7 класса.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сложения векторов
</a:t>
            </a:r>
            <a:pPr algn="l" indent="0" marL="0">
              <a:lnSpc>
                <a:spcPct val="120000"/>
              </a:lnSpc>
              <a:buNone/>
            </a:pPr>
            <a:r>
              <a:rPr lang="en-US" sz="37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три школьных способа: треугольник, параллелограмм и сложение по координатам. Для каждого случая указано, когда он удобен, как выглядит построение и что в итоге получится. Если построения выполнены аккуратно, все методы приводят к одному и тому же результирующему вектору.
</a:t>
            </a:r>
            <a:pPr algn="l" indent="0" marL="0">
              <a:lnSpc>
                <a:spcPct val="150041"/>
              </a:lnSpc>
              <a:buNone/>
            </a:pPr>
            <a:r>
              <a:rPr lang="en-US" sz="24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дают один и тот же результирующий вектор: геометрический рисунок или координатные вычисления должны приводить к одинаковому направлению и модулю.
</a:t>
            </a:r>
            <a:endParaRPr lang="en-US" sz="42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складываются отдельно по двум осям.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учебные формулировки по школьной программе (7 класс).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 = (x1, y1), а b = (x2, y2), то a + b = (x1 + x2, y1 + y2). Такой подход удобен на координатной плоскости и помогает проверить построение.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 клеткам и результирующий вектор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прошёл 4 клетки вправо и 3 клетки вверх. Эти два перемещения можно рассматривать как два вектора: горизонтальный и вертикальный. Тогда их сумма соответствует «одному действию» вместо двух шагов.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пути к диагонали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плоскости сумма образует диагональ прямоугольного треугольника: по одной стороне откладывается 4 клетки, по другой — 3. Начало суммы берут в стартовой точке пути, а конец — в конечной.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движения на клетчатой плоскости
</a:t>
            </a:r>
            <a:endParaRPr lang="en-US" sz="423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для наглядного сравнения (без конкретного масштаба длин).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сумма векторов становится больше или меньше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направления друг к другу, тем меньше «компенсация» и тем сильнее возрастает модуль суммы.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одинаковом направлении сумма получается наибольшей; при прямом угле она уменьшается, но не становится меньше каждого вектора; при противоположных направлениях возможно частичное или полное взаимное уничтожение.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сложении векторов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использовании правила параллелограмма диагональ нужно строить из общей точки исходных векторов. Также важно затем проверить, совпадает ли направление результата с направлением диагонали по рисунку.
</a:t>
            </a:r>
            <a:endParaRPr lang="en-US" sz="2209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и в знаках действий: путают сумму и разность векторов. Разность означает добавление вектора, противоположного данному, и это меняет направление результирующего отрезка.
</a:t>
            </a:r>
            <a:endParaRPr lang="en-US" sz="2371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частая ошибка — забыть параллельно переносить вектор. Если не «подвести» начало второго вектора к концу первого, правило треугольника и параллелограмма использовать нельзя.
</a:t>
            </a:r>
            <a:endParaRPr lang="en-US" sz="2456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складывают только длины, не учитывая направление. В результате получается неверный ответ: два вектора могут иметь похожие модули, но направленность меняет итоговую сумму.
</a:t>
            </a:r>
            <a:endParaRPr lang="en-US" sz="2202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построения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убедиться, что правила сложения применены корректно и векторы отложены с нужными длинами и направлениями.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56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физика: правило параллелограмма и теорема Пифагора для прямоугольного треугольника (значения 3 и 4 заданы в условии примера).
</a:t>
            </a:r>
            <a:endParaRPr lang="en-US" sz="1568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Равнодействующая двух сил как пример сложения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прямом угле между силами модуль равнодействующей равен длине диагонали прямоугольника, построенного на векторах сил.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Равнодействующая больше каждой силы по отдельности, но меньше суммы 3 Н и 4 Н, потому что направления не совпадают.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30380" y="2827747"/>
            <a:ext cx="537600" cy="614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сложение векторов
</a:t>
            </a:r>
            <a:endParaRPr lang="en-US" sz="4500" dirty="0"/>
          </a:p>
        </p:txBody>
      </p:sp>
      <p:sp>
        <p:nvSpPr>
          <p:cNvPr id="11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описании движения по карте сложение векторов помогает находить итоговое перемещение после нескольких участков пути с разными направлениями и «длинами» шагов.
</a:t>
            </a:r>
            <a:endParaRPr lang="en-US" sz="2188" dirty="0"/>
          </a:p>
        </p:txBody>
      </p:sp>
      <p:sp>
        <p:nvSpPr>
          <p:cNvPr id="13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и навигация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черчении и моделировании векторы задают направление и величину перемещения. Сложение позволяет точно соединять перемещения и получать итоговые позиции.
</a:t>
            </a:r>
            <a:endParaRPr lang="en-US" sz="2266" dirty="0"/>
          </a:p>
        </p:txBody>
      </p:sp>
      <p:sp>
        <p:nvSpPr>
          <p:cNvPr id="15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 компьютерная графика
</a:t>
            </a:r>
            <a:endParaRPr lang="en-US" sz="2600" dirty="0"/>
          </a:p>
        </p:txBody>
      </p:sp>
      <p:sp>
        <p:nvSpPr>
          <p:cNvPr id="16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тело действуют несколько сил, их векторная сумма показывает, какая одна сила «заменила» бы все действия сразу. Часто это связано с диагональю параллелограмма.
</a:t>
            </a:r>
            <a:endParaRPr lang="en-US" sz="2255" dirty="0"/>
          </a:p>
        </p:txBody>
      </p:sp>
      <p:sp>
        <p:nvSpPr>
          <p:cNvPr id="17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и равнодействующая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606568"/>
            <a:ext cx="8493000" cy="40466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и свойства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ключевые записи и факты, которые часто используют при вычислениях с векторами. Они позволяют быстро проверять ответы и переходить от геометрических построений к координатным вычислениям.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сложения позволяют менять порядок и группировку векторов, а также быстро определять результат с учётом нулевого и противоположного векторов.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математики: свойства сложения векторов (7 класс).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о сложении векторов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можно выполнять геометрически и по координатам: правило треугольника и правило параллелограмма приводят к тому же результату, что и вычисления по осям. Законы переместительности и сочетательности делают работу удобнее, а навыки помогают решать задачи о движении и построениях.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2026-05-14T00:48:08Z</dcterms:created>
  <dcterms:modified xsi:type="dcterms:W3CDTF">2026-05-14T00:48:08Z</dcterms:modified>
</cp:coreProperties>
</file>